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23"/>
  </p:notesMasterIdLst>
  <p:handoutMasterIdLst>
    <p:handoutMasterId r:id="rId24"/>
  </p:handoutMasterIdLst>
  <p:sldIdLst>
    <p:sldId id="324" r:id="rId6"/>
    <p:sldId id="287" r:id="rId7"/>
    <p:sldId id="266" r:id="rId8"/>
    <p:sldId id="284" r:id="rId9"/>
    <p:sldId id="352" r:id="rId10"/>
    <p:sldId id="353" r:id="rId11"/>
    <p:sldId id="354" r:id="rId12"/>
    <p:sldId id="358" r:id="rId13"/>
    <p:sldId id="360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57" r:id="rId2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141C"/>
    <a:srgbClr val="FAD10C"/>
    <a:srgbClr val="C3D720"/>
    <a:srgbClr val="FBD109"/>
    <a:srgbClr val="C4D821"/>
    <a:srgbClr val="FBD10C"/>
    <a:srgbClr val="F6F9DE"/>
    <a:srgbClr val="FBD208"/>
    <a:srgbClr val="C4D820"/>
    <a:srgbClr val="BFD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33" autoAdjust="0"/>
    <p:restoredTop sz="96357" autoAdjust="0"/>
  </p:normalViewPr>
  <p:slideViewPr>
    <p:cSldViewPr>
      <p:cViewPr>
        <p:scale>
          <a:sx n="90" d="100"/>
          <a:sy n="90" d="100"/>
        </p:scale>
        <p:origin x="2083" y="-199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2931031B-FDA4-4696-81CB-2C684AEFF082}"/>
    <pc:docChg chg="undo custSel addSld delSld modSld sldOrd delMainMaster">
      <pc:chgData name="Lauren Kearney" userId="b4143d71-0b4c-487b-ad54-94c3c8f1ceb9" providerId="ADAL" clId="{2931031B-FDA4-4696-81CB-2C684AEFF082}" dt="2023-10-13T11:08:20.846" v="838" actId="478"/>
      <pc:docMkLst>
        <pc:docMk/>
      </pc:docMkLst>
      <pc:sldChg chg="modSp mod">
        <pc:chgData name="Lauren Kearney" userId="b4143d71-0b4c-487b-ad54-94c3c8f1ceb9" providerId="ADAL" clId="{2931031B-FDA4-4696-81CB-2C684AEFF082}" dt="2023-10-13T09:32:48.091" v="4" actId="20577"/>
        <pc:sldMkLst>
          <pc:docMk/>
          <pc:sldMk cId="1296571369" sldId="266"/>
        </pc:sldMkLst>
        <pc:graphicFrameChg chg="modGraphic">
          <ac:chgData name="Lauren Kearney" userId="b4143d71-0b4c-487b-ad54-94c3c8f1ceb9" providerId="ADAL" clId="{2931031B-FDA4-4696-81CB-2C684AEFF082}" dt="2023-10-13T09:32:48.091" v="4" actId="20577"/>
          <ac:graphicFrameMkLst>
            <pc:docMk/>
            <pc:sldMk cId="1296571369" sldId="266"/>
            <ac:graphicFrameMk id="6" creationId="{658E65A1-020C-42AF-A62D-582EA7145C16}"/>
          </ac:graphicFrameMkLst>
        </pc:graphicFrameChg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208322130" sldId="274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700727311" sldId="277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607484507" sldId="280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555091347" sldId="282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701486168" sldId="283"/>
        </pc:sldMkLst>
      </pc:sldChg>
      <pc:sldChg chg="modSp mod">
        <pc:chgData name="Lauren Kearney" userId="b4143d71-0b4c-487b-ad54-94c3c8f1ceb9" providerId="ADAL" clId="{2931031B-FDA4-4696-81CB-2C684AEFF082}" dt="2023-10-13T09:32:55.117" v="5" actId="6549"/>
        <pc:sldMkLst>
          <pc:docMk/>
          <pc:sldMk cId="104263307" sldId="284"/>
        </pc:sldMkLst>
        <pc:graphicFrameChg chg="modGraphic">
          <ac:chgData name="Lauren Kearney" userId="b4143d71-0b4c-487b-ad54-94c3c8f1ceb9" providerId="ADAL" clId="{2931031B-FDA4-4696-81CB-2C684AEFF082}" dt="2023-10-13T09:32:55.117" v="5" actId="6549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774508951" sldId="286"/>
        </pc:sldMkLst>
      </pc:sldChg>
      <pc:sldChg chg="modSp mod">
        <pc:chgData name="Lauren Kearney" userId="b4143d71-0b4c-487b-ad54-94c3c8f1ceb9" providerId="ADAL" clId="{2931031B-FDA4-4696-81CB-2C684AEFF082}" dt="2023-10-13T09:32:27.877" v="1" actId="20577"/>
        <pc:sldMkLst>
          <pc:docMk/>
          <pc:sldMk cId="2439076432" sldId="287"/>
        </pc:sldMkLst>
        <pc:spChg chg="mod">
          <ac:chgData name="Lauren Kearney" userId="b4143d71-0b4c-487b-ad54-94c3c8f1ceb9" providerId="ADAL" clId="{2931031B-FDA4-4696-81CB-2C684AEFF082}" dt="2023-10-13T09:32:27.877" v="1" actId="20577"/>
          <ac:spMkLst>
            <pc:docMk/>
            <pc:sldMk cId="2439076432" sldId="287"/>
            <ac:spMk id="9" creationId="{00000000-0000-0000-0000-000000000000}"/>
          </ac:spMkLst>
        </pc:spChg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694177577" sldId="288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498991579" sldId="295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534622291" sldId="306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98340941" sldId="307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877037239" sldId="308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89282129" sldId="318"/>
        </pc:sldMkLst>
      </pc:sldChg>
      <pc:sldChg chg="ord">
        <pc:chgData name="Lauren Kearney" userId="b4143d71-0b4c-487b-ad54-94c3c8f1ceb9" providerId="ADAL" clId="{2931031B-FDA4-4696-81CB-2C684AEFF082}" dt="2023-10-13T09:33:22.652" v="10"/>
        <pc:sldMkLst>
          <pc:docMk/>
          <pc:sldMk cId="3446726118" sldId="320"/>
        </pc:sldMkLst>
      </pc:sldChg>
      <pc:sldChg chg="del">
        <pc:chgData name="Lauren Kearney" userId="b4143d71-0b4c-487b-ad54-94c3c8f1ceb9" providerId="ADAL" clId="{2931031B-FDA4-4696-81CB-2C684AEFF082}" dt="2023-10-13T09:33:13.997" v="7" actId="47"/>
        <pc:sldMkLst>
          <pc:docMk/>
          <pc:sldMk cId="721667131" sldId="322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45357352" sldId="325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54388059" sldId="326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635132262" sldId="327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808947324" sldId="328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290838940" sldId="329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826774463" sldId="330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996253145" sldId="331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762546036" sldId="332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893981624" sldId="333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271190944" sldId="334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232785057" sldId="337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4044171763" sldId="338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4140902031" sldId="339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789180351" sldId="340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1052762355" sldId="341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607263172" sldId="342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221121515" sldId="343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855141491" sldId="344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736225557" sldId="345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74689898" sldId="346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3760831273" sldId="347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816302916" sldId="348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4018758083" sldId="349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7576468" sldId="350"/>
        </pc:sldMkLst>
      </pc:sldChg>
      <pc:sldChg chg="del">
        <pc:chgData name="Lauren Kearney" userId="b4143d71-0b4c-487b-ad54-94c3c8f1ceb9" providerId="ADAL" clId="{2931031B-FDA4-4696-81CB-2C684AEFF082}" dt="2023-10-13T09:33:09" v="6" actId="47"/>
        <pc:sldMkLst>
          <pc:docMk/>
          <pc:sldMk cId="2305858665" sldId="351"/>
        </pc:sldMkLst>
      </pc:sldChg>
      <pc:sldChg chg="addSp delSp modSp new mod">
        <pc:chgData name="Lauren Kearney" userId="b4143d71-0b4c-487b-ad54-94c3c8f1ceb9" providerId="ADAL" clId="{2931031B-FDA4-4696-81CB-2C684AEFF082}" dt="2023-10-13T09:35:07.837" v="23" actId="1076"/>
        <pc:sldMkLst>
          <pc:docMk/>
          <pc:sldMk cId="2323168464" sldId="352"/>
        </pc:sldMkLst>
        <pc:spChg chg="del">
          <ac:chgData name="Lauren Kearney" userId="b4143d71-0b4c-487b-ad54-94c3c8f1ceb9" providerId="ADAL" clId="{2931031B-FDA4-4696-81CB-2C684AEFF082}" dt="2023-10-13T09:34:09.455" v="12" actId="478"/>
          <ac:spMkLst>
            <pc:docMk/>
            <pc:sldMk cId="2323168464" sldId="352"/>
            <ac:spMk id="2" creationId="{A59ED5EE-9869-FC08-ECBB-489FE2A0C397}"/>
          </ac:spMkLst>
        </pc:spChg>
        <pc:spChg chg="add mod">
          <ac:chgData name="Lauren Kearney" userId="b4143d71-0b4c-487b-ad54-94c3c8f1ceb9" providerId="ADAL" clId="{2931031B-FDA4-4696-81CB-2C684AEFF082}" dt="2023-10-13T09:35:07.837" v="23" actId="1076"/>
          <ac:spMkLst>
            <pc:docMk/>
            <pc:sldMk cId="2323168464" sldId="352"/>
            <ac:spMk id="6" creationId="{78BC7898-B95C-E29C-72ED-B492EEE26C78}"/>
          </ac:spMkLst>
        </pc:spChg>
        <pc:graphicFrameChg chg="add mod modGraphic">
          <ac:chgData name="Lauren Kearney" userId="b4143d71-0b4c-487b-ad54-94c3c8f1ceb9" providerId="ADAL" clId="{2931031B-FDA4-4696-81CB-2C684AEFF082}" dt="2023-10-13T09:35:04.275" v="22" actId="207"/>
          <ac:graphicFrameMkLst>
            <pc:docMk/>
            <pc:sldMk cId="2323168464" sldId="352"/>
            <ac:graphicFrameMk id="8" creationId="{9E3AF288-5A5C-1C7F-B9E1-21639B3BB2D6}"/>
          </ac:graphicFrameMkLst>
        </pc:graphicFrameChg>
        <pc:picChg chg="add mod ord modCrop">
          <ac:chgData name="Lauren Kearney" userId="b4143d71-0b4c-487b-ad54-94c3c8f1ceb9" providerId="ADAL" clId="{2931031B-FDA4-4696-81CB-2C684AEFF082}" dt="2023-10-13T09:34:52.839" v="21" actId="167"/>
          <ac:picMkLst>
            <pc:docMk/>
            <pc:sldMk cId="2323168464" sldId="352"/>
            <ac:picMk id="7" creationId="{8C0D9332-00EE-9FFE-A5A2-4385DD99E370}"/>
          </ac:picMkLst>
        </pc:picChg>
      </pc:sldChg>
      <pc:sldChg chg="addSp modSp new mod">
        <pc:chgData name="Lauren Kearney" userId="b4143d71-0b4c-487b-ad54-94c3c8f1ceb9" providerId="ADAL" clId="{2931031B-FDA4-4696-81CB-2C684AEFF082}" dt="2023-10-13T10:02:41.128" v="106" actId="1076"/>
        <pc:sldMkLst>
          <pc:docMk/>
          <pc:sldMk cId="331318747" sldId="353"/>
        </pc:sldMkLst>
        <pc:spChg chg="mod">
          <ac:chgData name="Lauren Kearney" userId="b4143d71-0b4c-487b-ad54-94c3c8f1ceb9" providerId="ADAL" clId="{2931031B-FDA4-4696-81CB-2C684AEFF082}" dt="2023-10-13T09:35:50.624" v="68" actId="1076"/>
          <ac:spMkLst>
            <pc:docMk/>
            <pc:sldMk cId="331318747" sldId="353"/>
            <ac:spMk id="2" creationId="{C030318F-BE0C-0423-DC1C-E0A1740EEF16}"/>
          </ac:spMkLst>
        </pc:spChg>
        <pc:spChg chg="add mod">
          <ac:chgData name="Lauren Kearney" userId="b4143d71-0b4c-487b-ad54-94c3c8f1ceb9" providerId="ADAL" clId="{2931031B-FDA4-4696-81CB-2C684AEFF082}" dt="2023-10-13T10:02:21.513" v="105" actId="114"/>
          <ac:spMkLst>
            <pc:docMk/>
            <pc:sldMk cId="331318747" sldId="353"/>
            <ac:spMk id="6" creationId="{0CF226DB-2007-0262-8DBE-A1B1E8AE80EF}"/>
          </ac:spMkLst>
        </pc:spChg>
        <pc:spChg chg="add mod">
          <ac:chgData name="Lauren Kearney" userId="b4143d71-0b4c-487b-ad54-94c3c8f1ceb9" providerId="ADAL" clId="{2931031B-FDA4-4696-81CB-2C684AEFF082}" dt="2023-10-13T10:02:21.513" v="105" actId="114"/>
          <ac:spMkLst>
            <pc:docMk/>
            <pc:sldMk cId="331318747" sldId="353"/>
            <ac:spMk id="7" creationId="{2173FCA3-1410-88BB-962F-819543F71FA9}"/>
          </ac:spMkLst>
        </pc:spChg>
        <pc:spChg chg="add mod">
          <ac:chgData name="Lauren Kearney" userId="b4143d71-0b4c-487b-ad54-94c3c8f1ceb9" providerId="ADAL" clId="{2931031B-FDA4-4696-81CB-2C684AEFF082}" dt="2023-10-13T10:02:21.513" v="105" actId="114"/>
          <ac:spMkLst>
            <pc:docMk/>
            <pc:sldMk cId="331318747" sldId="353"/>
            <ac:spMk id="8" creationId="{B3FE5892-B76C-46A7-8236-1CA9FE6AA01E}"/>
          </ac:spMkLst>
        </pc:spChg>
        <pc:spChg chg="add mod">
          <ac:chgData name="Lauren Kearney" userId="b4143d71-0b4c-487b-ad54-94c3c8f1ceb9" providerId="ADAL" clId="{2931031B-FDA4-4696-81CB-2C684AEFF082}" dt="2023-10-13T10:02:41.128" v="106" actId="1076"/>
          <ac:spMkLst>
            <pc:docMk/>
            <pc:sldMk cId="331318747" sldId="353"/>
            <ac:spMk id="9" creationId="{49854B4B-EFC8-CCBB-4E16-AAB3613BE77D}"/>
          </ac:spMkLst>
        </pc:spChg>
        <pc:spChg chg="add mod">
          <ac:chgData name="Lauren Kearney" userId="b4143d71-0b4c-487b-ad54-94c3c8f1ceb9" providerId="ADAL" clId="{2931031B-FDA4-4696-81CB-2C684AEFF082}" dt="2023-10-13T09:54:16.524" v="86" actId="14100"/>
          <ac:spMkLst>
            <pc:docMk/>
            <pc:sldMk cId="331318747" sldId="353"/>
            <ac:spMk id="14" creationId="{62004A02-C30B-4867-9982-9B6F6DDC1AFD}"/>
          </ac:spMkLst>
        </pc:spChg>
        <pc:spChg chg="add mod">
          <ac:chgData name="Lauren Kearney" userId="b4143d71-0b4c-487b-ad54-94c3c8f1ceb9" providerId="ADAL" clId="{2931031B-FDA4-4696-81CB-2C684AEFF082}" dt="2023-10-13T09:54:42.958" v="91" actId="14100"/>
          <ac:spMkLst>
            <pc:docMk/>
            <pc:sldMk cId="331318747" sldId="353"/>
            <ac:spMk id="15" creationId="{6C3BBE54-30D8-21E2-163D-BF66B4D99305}"/>
          </ac:spMkLst>
        </pc:spChg>
        <pc:spChg chg="add mod">
          <ac:chgData name="Lauren Kearney" userId="b4143d71-0b4c-487b-ad54-94c3c8f1ceb9" providerId="ADAL" clId="{2931031B-FDA4-4696-81CB-2C684AEFF082}" dt="2023-10-13T09:54:57.223" v="93" actId="1076"/>
          <ac:spMkLst>
            <pc:docMk/>
            <pc:sldMk cId="331318747" sldId="353"/>
            <ac:spMk id="16" creationId="{705F31BB-94C6-4E4F-316C-CA116DBE0B16}"/>
          </ac:spMkLst>
        </pc:spChg>
        <pc:spChg chg="add mod">
          <ac:chgData name="Lauren Kearney" userId="b4143d71-0b4c-487b-ad54-94c3c8f1ceb9" providerId="ADAL" clId="{2931031B-FDA4-4696-81CB-2C684AEFF082}" dt="2023-10-13T09:54:57.223" v="93" actId="1076"/>
          <ac:spMkLst>
            <pc:docMk/>
            <pc:sldMk cId="331318747" sldId="353"/>
            <ac:spMk id="17" creationId="{8DE4C8B5-D090-74CA-D57C-FBB60948E6C0}"/>
          </ac:spMkLst>
        </pc:spChg>
        <pc:picChg chg="add mod">
          <ac:chgData name="Lauren Kearney" userId="b4143d71-0b4c-487b-ad54-94c3c8f1ceb9" providerId="ADAL" clId="{2931031B-FDA4-4696-81CB-2C684AEFF082}" dt="2023-10-13T09:37:34.687" v="83" actId="1076"/>
          <ac:picMkLst>
            <pc:docMk/>
            <pc:sldMk cId="331318747" sldId="353"/>
            <ac:picMk id="10" creationId="{365E0516-4E63-05E1-A65C-0DD13D0C9458}"/>
          </ac:picMkLst>
        </pc:picChg>
        <pc:picChg chg="add mod">
          <ac:chgData name="Lauren Kearney" userId="b4143d71-0b4c-487b-ad54-94c3c8f1ceb9" providerId="ADAL" clId="{2931031B-FDA4-4696-81CB-2C684AEFF082}" dt="2023-10-13T09:54:26.433" v="89" actId="1076"/>
          <ac:picMkLst>
            <pc:docMk/>
            <pc:sldMk cId="331318747" sldId="353"/>
            <ac:picMk id="11" creationId="{CDD9BD22-EF76-874D-D886-3AD92C35F3E0}"/>
          </ac:picMkLst>
        </pc:picChg>
        <pc:picChg chg="add mod">
          <ac:chgData name="Lauren Kearney" userId="b4143d71-0b4c-487b-ad54-94c3c8f1ceb9" providerId="ADAL" clId="{2931031B-FDA4-4696-81CB-2C684AEFF082}" dt="2023-10-13T09:55:07.383" v="96" actId="1076"/>
          <ac:picMkLst>
            <pc:docMk/>
            <pc:sldMk cId="331318747" sldId="353"/>
            <ac:picMk id="12" creationId="{2BB2ABD6-A1C9-026A-E9A2-B6292FF1F6C5}"/>
          </ac:picMkLst>
        </pc:picChg>
        <pc:picChg chg="add mod">
          <ac:chgData name="Lauren Kearney" userId="b4143d71-0b4c-487b-ad54-94c3c8f1ceb9" providerId="ADAL" clId="{2931031B-FDA4-4696-81CB-2C684AEFF082}" dt="2023-10-13T09:55:19.296" v="98" actId="1076"/>
          <ac:picMkLst>
            <pc:docMk/>
            <pc:sldMk cId="331318747" sldId="353"/>
            <ac:picMk id="13" creationId="{7436884F-00BA-A3C6-C629-F4B0DAC7C0EF}"/>
          </ac:picMkLst>
        </pc:picChg>
      </pc:sldChg>
      <pc:sldChg chg="addSp delSp modSp new mod">
        <pc:chgData name="Lauren Kearney" userId="b4143d71-0b4c-487b-ad54-94c3c8f1ceb9" providerId="ADAL" clId="{2931031B-FDA4-4696-81CB-2C684AEFF082}" dt="2023-10-13T10:39:49.119" v="352" actId="1076"/>
        <pc:sldMkLst>
          <pc:docMk/>
          <pc:sldMk cId="3765453435" sldId="354"/>
        </pc:sldMkLst>
        <pc:spChg chg="mod">
          <ac:chgData name="Lauren Kearney" userId="b4143d71-0b4c-487b-ad54-94c3c8f1ceb9" providerId="ADAL" clId="{2931031B-FDA4-4696-81CB-2C684AEFF082}" dt="2023-10-13T10:36:07.255" v="229" actId="1076"/>
          <ac:spMkLst>
            <pc:docMk/>
            <pc:sldMk cId="3765453435" sldId="354"/>
            <ac:spMk id="2" creationId="{BE6D611A-06F9-9DFC-03B5-73AC665C41E7}"/>
          </ac:spMkLst>
        </pc:spChg>
        <pc:spChg chg="add del">
          <ac:chgData name="Lauren Kearney" userId="b4143d71-0b4c-487b-ad54-94c3c8f1ceb9" providerId="ADAL" clId="{2931031B-FDA4-4696-81CB-2C684AEFF082}" dt="2023-10-13T10:26:21.728" v="213" actId="22"/>
          <ac:spMkLst>
            <pc:docMk/>
            <pc:sldMk cId="3765453435" sldId="354"/>
            <ac:spMk id="11" creationId="{B27176A6-2E31-5661-ADB7-53F86A6CE773}"/>
          </ac:spMkLst>
        </pc:spChg>
        <pc:spChg chg="add mod">
          <ac:chgData name="Lauren Kearney" userId="b4143d71-0b4c-487b-ad54-94c3c8f1ceb9" providerId="ADAL" clId="{2931031B-FDA4-4696-81CB-2C684AEFF082}" dt="2023-10-13T10:38:20.631" v="351" actId="207"/>
          <ac:spMkLst>
            <pc:docMk/>
            <pc:sldMk cId="3765453435" sldId="354"/>
            <ac:spMk id="13" creationId="{D2548B46-3844-2764-947C-97B6EB270D3C}"/>
          </ac:spMkLst>
        </pc:spChg>
        <pc:spChg chg="add del mod">
          <ac:chgData name="Lauren Kearney" userId="b4143d71-0b4c-487b-ad54-94c3c8f1ceb9" providerId="ADAL" clId="{2931031B-FDA4-4696-81CB-2C684AEFF082}" dt="2023-10-13T10:30:41.936" v="227"/>
          <ac:spMkLst>
            <pc:docMk/>
            <pc:sldMk cId="3765453435" sldId="354"/>
            <ac:spMk id="14" creationId="{A265D9CA-5255-7BC6-256C-70C42ECAE2C6}"/>
          </ac:spMkLst>
        </pc:spChg>
        <pc:spChg chg="add mod">
          <ac:chgData name="Lauren Kearney" userId="b4143d71-0b4c-487b-ad54-94c3c8f1ceb9" providerId="ADAL" clId="{2931031B-FDA4-4696-81CB-2C684AEFF082}" dt="2023-10-13T10:38:15.412" v="349" actId="14100"/>
          <ac:spMkLst>
            <pc:docMk/>
            <pc:sldMk cId="3765453435" sldId="354"/>
            <ac:spMk id="15" creationId="{9CC97905-366F-D630-E748-59DD21C5CFB0}"/>
          </ac:spMkLst>
        </pc:spChg>
        <pc:picChg chg="add mod">
          <ac:chgData name="Lauren Kearney" userId="b4143d71-0b4c-487b-ad54-94c3c8f1ceb9" providerId="ADAL" clId="{2931031B-FDA4-4696-81CB-2C684AEFF082}" dt="2023-10-13T10:20:55.582" v="185" actId="1076"/>
          <ac:picMkLst>
            <pc:docMk/>
            <pc:sldMk cId="3765453435" sldId="354"/>
            <ac:picMk id="7" creationId="{03A99454-7CA8-7C59-F389-F2BED9EAD424}"/>
          </ac:picMkLst>
        </pc:picChg>
        <pc:picChg chg="add mod">
          <ac:chgData name="Lauren Kearney" userId="b4143d71-0b4c-487b-ad54-94c3c8f1ceb9" providerId="ADAL" clId="{2931031B-FDA4-4696-81CB-2C684AEFF082}" dt="2023-10-13T10:39:49.119" v="352" actId="1076"/>
          <ac:picMkLst>
            <pc:docMk/>
            <pc:sldMk cId="3765453435" sldId="354"/>
            <ac:picMk id="9" creationId="{37E7A005-59A9-C680-7524-30550D29C410}"/>
          </ac:picMkLst>
        </pc:picChg>
      </pc:sldChg>
      <pc:sldChg chg="addSp delSp modSp new mod">
        <pc:chgData name="Lauren Kearney" userId="b4143d71-0b4c-487b-ad54-94c3c8f1ceb9" providerId="ADAL" clId="{2931031B-FDA4-4696-81CB-2C684AEFF082}" dt="2023-10-13T11:08:20.846" v="838" actId="478"/>
        <pc:sldMkLst>
          <pc:docMk/>
          <pc:sldMk cId="373693809" sldId="355"/>
        </pc:sldMkLst>
        <pc:spChg chg="mod">
          <ac:chgData name="Lauren Kearney" userId="b4143d71-0b4c-487b-ad54-94c3c8f1ceb9" providerId="ADAL" clId="{2931031B-FDA4-4696-81CB-2C684AEFF082}" dt="2023-10-13T10:04:14.124" v="160" actId="1076"/>
          <ac:spMkLst>
            <pc:docMk/>
            <pc:sldMk cId="373693809" sldId="355"/>
            <ac:spMk id="2" creationId="{A53EA699-6B7D-2852-AC91-241291C67A32}"/>
          </ac:spMkLst>
        </pc:spChg>
        <pc:spChg chg="add del mod">
          <ac:chgData name="Lauren Kearney" userId="b4143d71-0b4c-487b-ad54-94c3c8f1ceb9" providerId="ADAL" clId="{2931031B-FDA4-4696-81CB-2C684AEFF082}" dt="2023-10-13T11:08:20.846" v="838" actId="478"/>
          <ac:spMkLst>
            <pc:docMk/>
            <pc:sldMk cId="373693809" sldId="355"/>
            <ac:spMk id="8" creationId="{7AF1B2BD-9D87-D9FB-2DC1-7ACB15FB4C1F}"/>
          </ac:spMkLst>
        </pc:spChg>
        <pc:graphicFrameChg chg="add mod modGraphic">
          <ac:chgData name="Lauren Kearney" userId="b4143d71-0b4c-487b-ad54-94c3c8f1ceb9" providerId="ADAL" clId="{2931031B-FDA4-4696-81CB-2C684AEFF082}" dt="2023-10-13T11:00:24.290" v="649" actId="20577"/>
          <ac:graphicFrameMkLst>
            <pc:docMk/>
            <pc:sldMk cId="373693809" sldId="355"/>
            <ac:graphicFrameMk id="6" creationId="{069F7D6F-3856-7069-08E7-8D154BC6DDF5}"/>
          </ac:graphicFrameMkLst>
        </pc:graphicFrameChg>
        <pc:graphicFrameChg chg="add mod modGraphic">
          <ac:chgData name="Lauren Kearney" userId="b4143d71-0b4c-487b-ad54-94c3c8f1ceb9" providerId="ADAL" clId="{2931031B-FDA4-4696-81CB-2C684AEFF082}" dt="2023-10-13T11:08:08.672" v="836" actId="20577"/>
          <ac:graphicFrameMkLst>
            <pc:docMk/>
            <pc:sldMk cId="373693809" sldId="355"/>
            <ac:graphicFrameMk id="7" creationId="{0A92BF44-7059-0803-FD43-9365B659FF86}"/>
          </ac:graphicFrameMkLst>
        </pc:graphicFrameChg>
      </pc:sldChg>
      <pc:sldChg chg="modSp new mod">
        <pc:chgData name="Lauren Kearney" userId="b4143d71-0b4c-487b-ad54-94c3c8f1ceb9" providerId="ADAL" clId="{2931031B-FDA4-4696-81CB-2C684AEFF082}" dt="2023-10-13T10:04:30.775" v="180" actId="1076"/>
        <pc:sldMkLst>
          <pc:docMk/>
          <pc:sldMk cId="3450008003" sldId="356"/>
        </pc:sldMkLst>
        <pc:spChg chg="mod">
          <ac:chgData name="Lauren Kearney" userId="b4143d71-0b4c-487b-ad54-94c3c8f1ceb9" providerId="ADAL" clId="{2931031B-FDA4-4696-81CB-2C684AEFF082}" dt="2023-10-13T10:04:30.775" v="180" actId="1076"/>
          <ac:spMkLst>
            <pc:docMk/>
            <pc:sldMk cId="3450008003" sldId="356"/>
            <ac:spMk id="2" creationId="{5F29CFD7-1A94-E0C7-4EA0-8EC1DABA9E58}"/>
          </ac:spMkLst>
        </pc:spChg>
      </pc:sldChg>
      <pc:sldChg chg="add">
        <pc:chgData name="Lauren Kearney" userId="b4143d71-0b4c-487b-ad54-94c3c8f1ceb9" providerId="ADAL" clId="{2931031B-FDA4-4696-81CB-2C684AEFF082}" dt="2023-10-13T09:33:18.964" v="8"/>
        <pc:sldMkLst>
          <pc:docMk/>
          <pc:sldMk cId="2133558962" sldId="357"/>
        </pc:sldMkLst>
      </pc:sldChg>
      <pc:sldChg chg="addSp delSp modSp new mod">
        <pc:chgData name="Lauren Kearney" userId="b4143d71-0b4c-487b-ad54-94c3c8f1ceb9" providerId="ADAL" clId="{2931031B-FDA4-4696-81CB-2C684AEFF082}" dt="2023-10-13T11:02:45.198" v="653" actId="21"/>
        <pc:sldMkLst>
          <pc:docMk/>
          <pc:sldMk cId="295685936" sldId="358"/>
        </pc:sldMkLst>
        <pc:spChg chg="add del mod">
          <ac:chgData name="Lauren Kearney" userId="b4143d71-0b4c-487b-ad54-94c3c8f1ceb9" providerId="ADAL" clId="{2931031B-FDA4-4696-81CB-2C684AEFF082}" dt="2023-10-13T11:02:45.198" v="653" actId="21"/>
          <ac:spMkLst>
            <pc:docMk/>
            <pc:sldMk cId="295685936" sldId="358"/>
            <ac:spMk id="7" creationId="{0E1D1877-DB0F-D946-83B0-9196B83D579A}"/>
          </ac:spMkLst>
        </pc:spChg>
      </pc:sldChg>
      <pc:sldMasterChg chg="del delSldLayout">
        <pc:chgData name="Lauren Kearney" userId="b4143d71-0b4c-487b-ad54-94c3c8f1ceb9" providerId="ADAL" clId="{2931031B-FDA4-4696-81CB-2C684AEFF082}" dt="2023-10-13T09:33:09" v="6" actId="47"/>
        <pc:sldMasterMkLst>
          <pc:docMk/>
          <pc:sldMasterMk cId="2267464425" sldId="2147483724"/>
        </pc:sldMasterMkLst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4201483366" sldId="2147483725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2801044879" sldId="2147483726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1648017402" sldId="2147483727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2244647702" sldId="2147483728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4013682174" sldId="2147483729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1301851763" sldId="2147483730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2241460422" sldId="2147483731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1197183964" sldId="2147483732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946805786" sldId="2147483733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2297662558" sldId="2147483734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1524053569" sldId="2147483735"/>
          </pc:sldLayoutMkLst>
        </pc:sldLayoutChg>
        <pc:sldLayoutChg chg="del">
          <pc:chgData name="Lauren Kearney" userId="b4143d71-0b4c-487b-ad54-94c3c8f1ceb9" providerId="ADAL" clId="{2931031B-FDA4-4696-81CB-2C684AEFF082}" dt="2023-10-13T09:33:09" v="6" actId="47"/>
          <pc:sldLayoutMkLst>
            <pc:docMk/>
            <pc:sldMasterMk cId="2267464425" sldId="2147483724"/>
            <pc:sldLayoutMk cId="1774544646" sldId="2147483736"/>
          </pc:sldLayoutMkLst>
        </pc:sldLayoutChg>
      </pc:sldMasterChg>
    </pc:docChg>
  </pc:docChgLst>
  <pc:docChgLst>
    <pc:chgData name="Lauren Kearney" userId="b4143d71-0b4c-487b-ad54-94c3c8f1ceb9" providerId="ADAL" clId="{5B3EB698-12AE-4183-B762-44746ACCE263}"/>
    <pc:docChg chg="undo custSel addSld delSld modSld sldOrd">
      <pc:chgData name="Lauren Kearney" userId="b4143d71-0b4c-487b-ad54-94c3c8f1ceb9" providerId="ADAL" clId="{5B3EB698-12AE-4183-B762-44746ACCE263}" dt="2023-12-20T13:07:32.279" v="1830" actId="20577"/>
      <pc:docMkLst>
        <pc:docMk/>
      </pc:docMkLst>
      <pc:sldChg chg="modSp mod">
        <pc:chgData name="Lauren Kearney" userId="b4143d71-0b4c-487b-ad54-94c3c8f1ceb9" providerId="ADAL" clId="{5B3EB698-12AE-4183-B762-44746ACCE263}" dt="2023-12-19T13:28:21.040" v="1808" actId="2165"/>
        <pc:sldMkLst>
          <pc:docMk/>
          <pc:sldMk cId="1296571369" sldId="266"/>
        </pc:sldMkLst>
        <pc:graphicFrameChg chg="mod modGraphic">
          <ac:chgData name="Lauren Kearney" userId="b4143d71-0b4c-487b-ad54-94c3c8f1ceb9" providerId="ADAL" clId="{5B3EB698-12AE-4183-B762-44746ACCE263}" dt="2023-12-19T13:28:21.040" v="1808" actId="2165"/>
          <ac:graphicFrameMkLst>
            <pc:docMk/>
            <pc:sldMk cId="1296571369" sldId="266"/>
            <ac:graphicFrameMk id="6" creationId="{658E65A1-020C-42AF-A62D-582EA7145C16}"/>
          </ac:graphicFrameMkLst>
        </pc:graphicFrameChg>
      </pc:sldChg>
      <pc:sldChg chg="modSp mod">
        <pc:chgData name="Lauren Kearney" userId="b4143d71-0b4c-487b-ad54-94c3c8f1ceb9" providerId="ADAL" clId="{5B3EB698-12AE-4183-B762-44746ACCE263}" dt="2023-10-18T14:34:57.443" v="1443" actId="20577"/>
        <pc:sldMkLst>
          <pc:docMk/>
          <pc:sldMk cId="104263307" sldId="284"/>
        </pc:sldMkLst>
        <pc:graphicFrameChg chg="modGraphic">
          <ac:chgData name="Lauren Kearney" userId="b4143d71-0b4c-487b-ad54-94c3c8f1ceb9" providerId="ADAL" clId="{5B3EB698-12AE-4183-B762-44746ACCE263}" dt="2023-10-18T14:34:57.443" v="1443" actId="20577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addSp modSp mod">
        <pc:chgData name="Lauren Kearney" userId="b4143d71-0b4c-487b-ad54-94c3c8f1ceb9" providerId="ADAL" clId="{5B3EB698-12AE-4183-B762-44746ACCE263}" dt="2023-11-15T09:15:33.161" v="1753" actId="34135"/>
        <pc:sldMkLst>
          <pc:docMk/>
          <pc:sldMk cId="2439076432" sldId="287"/>
        </pc:sldMkLst>
        <pc:picChg chg="add mod">
          <ac:chgData name="Lauren Kearney" userId="b4143d71-0b4c-487b-ad54-94c3c8f1ceb9" providerId="ADAL" clId="{5B3EB698-12AE-4183-B762-44746ACCE263}" dt="2023-11-15T09:15:33.161" v="1753" actId="34135"/>
          <ac:picMkLst>
            <pc:docMk/>
            <pc:sldMk cId="2439076432" sldId="287"/>
            <ac:picMk id="2" creationId="{E05B8D27-27B3-EDC3-88CA-E701F6DB0E95}"/>
          </ac:picMkLst>
        </pc:picChg>
      </pc:sldChg>
      <pc:sldChg chg="modSp del mod">
        <pc:chgData name="Lauren Kearney" userId="b4143d71-0b4c-487b-ad54-94c3c8f1ceb9" providerId="ADAL" clId="{5B3EB698-12AE-4183-B762-44746ACCE263}" dt="2023-10-18T14:35:22.581" v="1450" actId="47"/>
        <pc:sldMkLst>
          <pc:docMk/>
          <pc:sldMk cId="3446726118" sldId="320"/>
        </pc:sldMkLst>
        <pc:picChg chg="mod">
          <ac:chgData name="Lauren Kearney" userId="b4143d71-0b4c-487b-ad54-94c3c8f1ceb9" providerId="ADAL" clId="{5B3EB698-12AE-4183-B762-44746ACCE263}" dt="2023-10-18T10:57:19.789" v="451" actId="1076"/>
          <ac:picMkLst>
            <pc:docMk/>
            <pc:sldMk cId="3446726118" sldId="320"/>
            <ac:picMk id="7" creationId="{00000000-0000-0000-0000-000000000000}"/>
          </ac:picMkLst>
        </pc:picChg>
      </pc:sldChg>
      <pc:sldChg chg="modSp mod">
        <pc:chgData name="Lauren Kearney" userId="b4143d71-0b4c-487b-ad54-94c3c8f1ceb9" providerId="ADAL" clId="{5B3EB698-12AE-4183-B762-44746ACCE263}" dt="2023-12-20T13:02:59.489" v="1810" actId="20577"/>
        <pc:sldMkLst>
          <pc:docMk/>
          <pc:sldMk cId="331318747" sldId="353"/>
        </pc:sldMkLst>
        <pc:spChg chg="mod">
          <ac:chgData name="Lauren Kearney" userId="b4143d71-0b4c-487b-ad54-94c3c8f1ceb9" providerId="ADAL" clId="{5B3EB698-12AE-4183-B762-44746ACCE263}" dt="2023-12-20T13:02:59.489" v="1810" actId="20577"/>
          <ac:spMkLst>
            <pc:docMk/>
            <pc:sldMk cId="331318747" sldId="353"/>
            <ac:spMk id="2" creationId="{C030318F-BE0C-0423-DC1C-E0A1740EEF16}"/>
          </ac:spMkLst>
        </pc:spChg>
      </pc:sldChg>
      <pc:sldChg chg="modSp mod modNotesTx">
        <pc:chgData name="Lauren Kearney" userId="b4143d71-0b4c-487b-ad54-94c3c8f1ceb9" providerId="ADAL" clId="{5B3EB698-12AE-4183-B762-44746ACCE263}" dt="2023-12-20T13:06:46.282" v="1812" actId="20577"/>
        <pc:sldMkLst>
          <pc:docMk/>
          <pc:sldMk cId="3765453435" sldId="354"/>
        </pc:sldMkLst>
        <pc:spChg chg="mod">
          <ac:chgData name="Lauren Kearney" userId="b4143d71-0b4c-487b-ad54-94c3c8f1ceb9" providerId="ADAL" clId="{5B3EB698-12AE-4183-B762-44746ACCE263}" dt="2023-12-20T13:06:46.282" v="1812" actId="20577"/>
          <ac:spMkLst>
            <pc:docMk/>
            <pc:sldMk cId="3765453435" sldId="354"/>
            <ac:spMk id="2" creationId="{BE6D611A-06F9-9DFC-03B5-73AC665C41E7}"/>
          </ac:spMkLst>
        </pc:spChg>
      </pc:sldChg>
      <pc:sldChg chg="del">
        <pc:chgData name="Lauren Kearney" userId="b4143d71-0b4c-487b-ad54-94c3c8f1ceb9" providerId="ADAL" clId="{5B3EB698-12AE-4183-B762-44746ACCE263}" dt="2023-10-18T09:59:11.149" v="289" actId="47"/>
        <pc:sldMkLst>
          <pc:docMk/>
          <pc:sldMk cId="373693809" sldId="355"/>
        </pc:sldMkLst>
      </pc:sldChg>
      <pc:sldChg chg="del">
        <pc:chgData name="Lauren Kearney" userId="b4143d71-0b4c-487b-ad54-94c3c8f1ceb9" providerId="ADAL" clId="{5B3EB698-12AE-4183-B762-44746ACCE263}" dt="2023-10-18T10:22:38.705" v="419" actId="47"/>
        <pc:sldMkLst>
          <pc:docMk/>
          <pc:sldMk cId="3450008003" sldId="356"/>
        </pc:sldMkLst>
      </pc:sldChg>
      <pc:sldChg chg="modSp mod">
        <pc:chgData name="Lauren Kearney" userId="b4143d71-0b4c-487b-ad54-94c3c8f1ceb9" providerId="ADAL" clId="{5B3EB698-12AE-4183-B762-44746ACCE263}" dt="2023-12-20T13:07:32.279" v="1830" actId="20577"/>
        <pc:sldMkLst>
          <pc:docMk/>
          <pc:sldMk cId="2133558962" sldId="357"/>
        </pc:sldMkLst>
        <pc:spChg chg="mod">
          <ac:chgData name="Lauren Kearney" userId="b4143d71-0b4c-487b-ad54-94c3c8f1ceb9" providerId="ADAL" clId="{5B3EB698-12AE-4183-B762-44746ACCE263}" dt="2023-12-20T13:07:32.279" v="1830" actId="20577"/>
          <ac:spMkLst>
            <pc:docMk/>
            <pc:sldMk cId="2133558962" sldId="357"/>
            <ac:spMk id="2" creationId="{4CDE4C9B-F572-4553-868F-071B7E4DF370}"/>
          </ac:spMkLst>
        </pc:spChg>
        <pc:graphicFrameChg chg="mod">
          <ac:chgData name="Lauren Kearney" userId="b4143d71-0b4c-487b-ad54-94c3c8f1ceb9" providerId="ADAL" clId="{5B3EB698-12AE-4183-B762-44746ACCE263}" dt="2023-10-18T14:35:07.287" v="1444"/>
          <ac:graphicFrameMkLst>
            <pc:docMk/>
            <pc:sldMk cId="2133558962" sldId="357"/>
            <ac:graphicFrameMk id="7" creationId="{D4D04EFD-5A01-4E23-9BB8-7F41ADF11916}"/>
          </ac:graphicFrameMkLst>
        </pc:graphicFrameChg>
      </pc:sldChg>
      <pc:sldChg chg="addSp modSp mod ord">
        <pc:chgData name="Lauren Kearney" userId="b4143d71-0b4c-487b-ad54-94c3c8f1ceb9" providerId="ADAL" clId="{5B3EB698-12AE-4183-B762-44746ACCE263}" dt="2023-12-20T13:06:53.281" v="1816" actId="20577"/>
        <pc:sldMkLst>
          <pc:docMk/>
          <pc:sldMk cId="295685936" sldId="358"/>
        </pc:sldMkLst>
        <pc:spChg chg="mod">
          <ac:chgData name="Lauren Kearney" userId="b4143d71-0b4c-487b-ad54-94c3c8f1ceb9" providerId="ADAL" clId="{5B3EB698-12AE-4183-B762-44746ACCE263}" dt="2023-12-20T13:06:53.281" v="1816" actId="20577"/>
          <ac:spMkLst>
            <pc:docMk/>
            <pc:sldMk cId="295685936" sldId="358"/>
            <ac:spMk id="2" creationId="{3DE2E2DA-5448-B789-85D4-97E780E8CA80}"/>
          </ac:spMkLst>
        </pc:spChg>
        <pc:graphicFrameChg chg="add mod modGraphic">
          <ac:chgData name="Lauren Kearney" userId="b4143d71-0b4c-487b-ad54-94c3c8f1ceb9" providerId="ADAL" clId="{5B3EB698-12AE-4183-B762-44746ACCE263}" dt="2023-12-18T16:42:08.269" v="1758" actId="20577"/>
          <ac:graphicFrameMkLst>
            <pc:docMk/>
            <pc:sldMk cId="295685936" sldId="358"/>
            <ac:graphicFrameMk id="7" creationId="{FD71054E-DADF-4115-537A-8BCB38D77A64}"/>
          </ac:graphicFrameMkLst>
        </pc:graphicFrameChg>
        <pc:graphicFrameChg chg="add mod modGraphic">
          <ac:chgData name="Lauren Kearney" userId="b4143d71-0b4c-487b-ad54-94c3c8f1ceb9" providerId="ADAL" clId="{5B3EB698-12AE-4183-B762-44746ACCE263}" dt="2023-12-18T16:42:44.968" v="1762" actId="20577"/>
          <ac:graphicFrameMkLst>
            <pc:docMk/>
            <pc:sldMk cId="295685936" sldId="358"/>
            <ac:graphicFrameMk id="8" creationId="{C0BC03D4-F78F-6664-8194-ECF920118E84}"/>
          </ac:graphicFrameMkLst>
        </pc:graphicFrameChg>
        <pc:graphicFrameChg chg="add mod">
          <ac:chgData name="Lauren Kearney" userId="b4143d71-0b4c-487b-ad54-94c3c8f1ceb9" providerId="ADAL" clId="{5B3EB698-12AE-4183-B762-44746ACCE263}" dt="2023-10-18T09:59:57.570" v="302" actId="1076"/>
          <ac:graphicFrameMkLst>
            <pc:docMk/>
            <pc:sldMk cId="295685936" sldId="358"/>
            <ac:graphicFrameMk id="9" creationId="{E1BFE544-1154-25BC-74CF-0F808A573081}"/>
          </ac:graphicFrameMkLst>
        </pc:graphicFrameChg>
        <pc:graphicFrameChg chg="add mod">
          <ac:chgData name="Lauren Kearney" userId="b4143d71-0b4c-487b-ad54-94c3c8f1ceb9" providerId="ADAL" clId="{5B3EB698-12AE-4183-B762-44746ACCE263}" dt="2023-10-18T09:59:57.570" v="302" actId="1076"/>
          <ac:graphicFrameMkLst>
            <pc:docMk/>
            <pc:sldMk cId="295685936" sldId="358"/>
            <ac:graphicFrameMk id="10" creationId="{2604D468-F91B-DDAC-61DE-EC4B7EA584E4}"/>
          </ac:graphicFrameMkLst>
        </pc:graphicFrameChg>
        <pc:graphicFrameChg chg="add mod modGraphic">
          <ac:chgData name="Lauren Kearney" userId="b4143d71-0b4c-487b-ad54-94c3c8f1ceb9" providerId="ADAL" clId="{5B3EB698-12AE-4183-B762-44746ACCE263}" dt="2023-12-18T16:42:15.359" v="1760" actId="20577"/>
          <ac:graphicFrameMkLst>
            <pc:docMk/>
            <pc:sldMk cId="295685936" sldId="358"/>
            <ac:graphicFrameMk id="11" creationId="{B8A1E06B-40E9-E21C-D1BB-9E79D5B3D7A9}"/>
          </ac:graphicFrameMkLst>
        </pc:graphicFrameChg>
        <pc:picChg chg="add mod">
          <ac:chgData name="Lauren Kearney" userId="b4143d71-0b4c-487b-ad54-94c3c8f1ceb9" providerId="ADAL" clId="{5B3EB698-12AE-4183-B762-44746ACCE263}" dt="2023-10-18T09:59:45.498" v="298" actId="1076"/>
          <ac:picMkLst>
            <pc:docMk/>
            <pc:sldMk cId="295685936" sldId="358"/>
            <ac:picMk id="6" creationId="{41274D7B-70CC-1246-B975-2042C5568E32}"/>
          </ac:picMkLst>
        </pc:picChg>
      </pc:sldChg>
      <pc:sldChg chg="addSp delSp modSp new del mod">
        <pc:chgData name="Lauren Kearney" userId="b4143d71-0b4c-487b-ad54-94c3c8f1ceb9" providerId="ADAL" clId="{5B3EB698-12AE-4183-B762-44746ACCE263}" dt="2023-10-18T10:22:38.705" v="419" actId="47"/>
        <pc:sldMkLst>
          <pc:docMk/>
          <pc:sldMk cId="3478032479" sldId="359"/>
        </pc:sldMkLst>
        <pc:spChg chg="del">
          <ac:chgData name="Lauren Kearney" userId="b4143d71-0b4c-487b-ad54-94c3c8f1ceb9" providerId="ADAL" clId="{5B3EB698-12AE-4183-B762-44746ACCE263}" dt="2023-10-16T12:46:20.389" v="51" actId="478"/>
          <ac:spMkLst>
            <pc:docMk/>
            <pc:sldMk cId="3478032479" sldId="359"/>
            <ac:spMk id="2" creationId="{F53BE54E-BF76-D00C-819B-0408DE900F4D}"/>
          </ac:spMkLst>
        </pc:spChg>
        <pc:graphicFrameChg chg="add del mod modGraphic">
          <ac:chgData name="Lauren Kearney" userId="b4143d71-0b4c-487b-ad54-94c3c8f1ceb9" providerId="ADAL" clId="{5B3EB698-12AE-4183-B762-44746ACCE263}" dt="2023-10-18T09:59:32.805" v="293" actId="21"/>
          <ac:graphicFrameMkLst>
            <pc:docMk/>
            <pc:sldMk cId="3478032479" sldId="359"/>
            <ac:graphicFrameMk id="6" creationId="{415FAE0F-BAA8-CCA5-B8F5-2A17A2739A8A}"/>
          </ac:graphicFrameMkLst>
        </pc:graphicFrameChg>
        <pc:graphicFrameChg chg="add del mod modGraphic">
          <ac:chgData name="Lauren Kearney" userId="b4143d71-0b4c-487b-ad54-94c3c8f1ceb9" providerId="ADAL" clId="{5B3EB698-12AE-4183-B762-44746ACCE263}" dt="2023-10-18T09:59:32.805" v="293" actId="21"/>
          <ac:graphicFrameMkLst>
            <pc:docMk/>
            <pc:sldMk cId="3478032479" sldId="359"/>
            <ac:graphicFrameMk id="7" creationId="{B28226FB-126A-2EBF-019A-DD064A843706}"/>
          </ac:graphicFrameMkLst>
        </pc:graphicFrameChg>
        <pc:graphicFrameChg chg="add del mod modGraphic">
          <ac:chgData name="Lauren Kearney" userId="b4143d71-0b4c-487b-ad54-94c3c8f1ceb9" providerId="ADAL" clId="{5B3EB698-12AE-4183-B762-44746ACCE263}" dt="2023-10-18T09:59:32.805" v="293" actId="21"/>
          <ac:graphicFrameMkLst>
            <pc:docMk/>
            <pc:sldMk cId="3478032479" sldId="359"/>
            <ac:graphicFrameMk id="8" creationId="{563984C5-2A1E-D350-34B8-6A7465D662DA}"/>
          </ac:graphicFrameMkLst>
        </pc:graphicFrameChg>
        <pc:graphicFrameChg chg="add del mod modGraphic">
          <ac:chgData name="Lauren Kearney" userId="b4143d71-0b4c-487b-ad54-94c3c8f1ceb9" providerId="ADAL" clId="{5B3EB698-12AE-4183-B762-44746ACCE263}" dt="2023-10-18T09:59:32.805" v="293" actId="21"/>
          <ac:graphicFrameMkLst>
            <pc:docMk/>
            <pc:sldMk cId="3478032479" sldId="359"/>
            <ac:graphicFrameMk id="9" creationId="{34B57C29-0AA4-A633-F086-E7D19A11B1EF}"/>
          </ac:graphicFrameMkLst>
        </pc:graphicFrameChg>
        <pc:graphicFrameChg chg="add del mod">
          <ac:chgData name="Lauren Kearney" userId="b4143d71-0b4c-487b-ad54-94c3c8f1ceb9" providerId="ADAL" clId="{5B3EB698-12AE-4183-B762-44746ACCE263}" dt="2023-10-18T09:59:32.805" v="293" actId="21"/>
          <ac:graphicFrameMkLst>
            <pc:docMk/>
            <pc:sldMk cId="3478032479" sldId="359"/>
            <ac:graphicFrameMk id="10" creationId="{D4165B5D-3A59-2ECF-9202-9B859BF81695}"/>
          </ac:graphicFrameMkLst>
        </pc:graphicFrameChg>
      </pc:sldChg>
      <pc:sldChg chg="addSp modSp add mod">
        <pc:chgData name="Lauren Kearney" userId="b4143d71-0b4c-487b-ad54-94c3c8f1ceb9" providerId="ADAL" clId="{5B3EB698-12AE-4183-B762-44746ACCE263}" dt="2023-12-20T13:07:01.260" v="1820" actId="20577"/>
        <pc:sldMkLst>
          <pc:docMk/>
          <pc:sldMk cId="1208560134" sldId="360"/>
        </pc:sldMkLst>
        <pc:spChg chg="mod">
          <ac:chgData name="Lauren Kearney" userId="b4143d71-0b4c-487b-ad54-94c3c8f1ceb9" providerId="ADAL" clId="{5B3EB698-12AE-4183-B762-44746ACCE263}" dt="2023-12-20T13:07:01.260" v="1820" actId="20577"/>
          <ac:spMkLst>
            <pc:docMk/>
            <pc:sldMk cId="1208560134" sldId="360"/>
            <ac:spMk id="2" creationId="{3DE2E2DA-5448-B789-85D4-97E780E8CA80}"/>
          </ac:spMkLst>
        </pc:spChg>
        <pc:spChg chg="add mod">
          <ac:chgData name="Lauren Kearney" userId="b4143d71-0b4c-487b-ad54-94c3c8f1ceb9" providerId="ADAL" clId="{5B3EB698-12AE-4183-B762-44746ACCE263}" dt="2023-10-18T10:07:52.076" v="321" actId="403"/>
          <ac:spMkLst>
            <pc:docMk/>
            <pc:sldMk cId="1208560134" sldId="360"/>
            <ac:spMk id="8" creationId="{16570AEF-FCB5-BA05-265B-2FD17EA4237E}"/>
          </ac:spMkLst>
        </pc:spChg>
        <pc:spChg chg="add mod">
          <ac:chgData name="Lauren Kearney" userId="b4143d71-0b4c-487b-ad54-94c3c8f1ceb9" providerId="ADAL" clId="{5B3EB698-12AE-4183-B762-44746ACCE263}" dt="2023-10-18T10:08:34.776" v="413" actId="1076"/>
          <ac:spMkLst>
            <pc:docMk/>
            <pc:sldMk cId="1208560134" sldId="360"/>
            <ac:spMk id="9" creationId="{3B74E10A-662A-BA52-2F28-166D5BD9C1A0}"/>
          </ac:spMkLst>
        </pc:spChg>
      </pc:sldChg>
      <pc:sldChg chg="new del">
        <pc:chgData name="Lauren Kearney" userId="b4143d71-0b4c-487b-ad54-94c3c8f1ceb9" providerId="ADAL" clId="{5B3EB698-12AE-4183-B762-44746ACCE263}" dt="2023-10-18T10:22:32.225" v="416" actId="47"/>
        <pc:sldMkLst>
          <pc:docMk/>
          <pc:sldMk cId="251745446" sldId="361"/>
        </pc:sldMkLst>
      </pc:sldChg>
      <pc:sldChg chg="addSp delSp modSp add mod ord">
        <pc:chgData name="Lauren Kearney" userId="b4143d71-0b4c-487b-ad54-94c3c8f1ceb9" providerId="ADAL" clId="{5B3EB698-12AE-4183-B762-44746ACCE263}" dt="2023-12-20T13:07:07" v="1822" actId="20577"/>
        <pc:sldMkLst>
          <pc:docMk/>
          <pc:sldMk cId="3343022463" sldId="363"/>
        </pc:sldMkLst>
        <pc:spChg chg="mod">
          <ac:chgData name="Lauren Kearney" userId="b4143d71-0b4c-487b-ad54-94c3c8f1ceb9" providerId="ADAL" clId="{5B3EB698-12AE-4183-B762-44746ACCE263}" dt="2023-12-20T13:07:07" v="1822" actId="20577"/>
          <ac:spMkLst>
            <pc:docMk/>
            <pc:sldMk cId="3343022463" sldId="363"/>
            <ac:spMk id="2" creationId="{D54B7351-D341-BCE8-4743-65C258B1D36B}"/>
          </ac:spMkLst>
        </pc:spChg>
        <pc:picChg chg="add mod">
          <ac:chgData name="Lauren Kearney" userId="b4143d71-0b4c-487b-ad54-94c3c8f1ceb9" providerId="ADAL" clId="{5B3EB698-12AE-4183-B762-44746ACCE263}" dt="2023-12-19T13:26:58.397" v="1780" actId="1076"/>
          <ac:picMkLst>
            <pc:docMk/>
            <pc:sldMk cId="3343022463" sldId="363"/>
            <ac:picMk id="8" creationId="{D0353F82-FACA-06EE-6891-8F4B1B55BA91}"/>
          </ac:picMkLst>
        </pc:picChg>
        <pc:picChg chg="del">
          <ac:chgData name="Lauren Kearney" userId="b4143d71-0b4c-487b-ad54-94c3c8f1ceb9" providerId="ADAL" clId="{5B3EB698-12AE-4183-B762-44746ACCE263}" dt="2023-12-19T13:26:51.445" v="1776" actId="478"/>
          <ac:picMkLst>
            <pc:docMk/>
            <pc:sldMk cId="3343022463" sldId="363"/>
            <ac:picMk id="9" creationId="{528277EC-5660-9B55-6CB0-7AB193CFEC4A}"/>
          </ac:picMkLst>
        </pc:picChg>
      </pc:sldChg>
      <pc:sldChg chg="delSp modSp add mod ord">
        <pc:chgData name="Lauren Kearney" userId="b4143d71-0b4c-487b-ad54-94c3c8f1ceb9" providerId="ADAL" clId="{5B3EB698-12AE-4183-B762-44746ACCE263}" dt="2023-12-20T13:07:14.190" v="1824" actId="20577"/>
        <pc:sldMkLst>
          <pc:docMk/>
          <pc:sldMk cId="2861770712" sldId="364"/>
        </pc:sldMkLst>
        <pc:spChg chg="mod">
          <ac:chgData name="Lauren Kearney" userId="b4143d71-0b4c-487b-ad54-94c3c8f1ceb9" providerId="ADAL" clId="{5B3EB698-12AE-4183-B762-44746ACCE263}" dt="2023-10-18T10:23:00.223" v="426" actId="1076"/>
          <ac:spMkLst>
            <pc:docMk/>
            <pc:sldMk cId="2861770712" sldId="364"/>
            <ac:spMk id="6" creationId="{FFD47027-AB9F-2403-580E-CF06B72A2F85}"/>
          </ac:spMkLst>
        </pc:spChg>
        <pc:spChg chg="del">
          <ac:chgData name="Lauren Kearney" userId="b4143d71-0b4c-487b-ad54-94c3c8f1ceb9" providerId="ADAL" clId="{5B3EB698-12AE-4183-B762-44746ACCE263}" dt="2023-10-18T10:22:50.053" v="422" actId="478"/>
          <ac:spMkLst>
            <pc:docMk/>
            <pc:sldMk cId="2861770712" sldId="364"/>
            <ac:spMk id="7" creationId="{DA930C96-7C22-068E-A858-27BF79EBBFAD}"/>
          </ac:spMkLst>
        </pc:spChg>
        <pc:spChg chg="del">
          <ac:chgData name="Lauren Kearney" userId="b4143d71-0b4c-487b-ad54-94c3c8f1ceb9" providerId="ADAL" clId="{5B3EB698-12AE-4183-B762-44746ACCE263}" dt="2023-10-18T10:22:48.323" v="421" actId="478"/>
          <ac:spMkLst>
            <pc:docMk/>
            <pc:sldMk cId="2861770712" sldId="364"/>
            <ac:spMk id="8" creationId="{4D817C3D-2E12-3B53-90C4-9BF66F880182}"/>
          </ac:spMkLst>
        </pc:spChg>
        <pc:spChg chg="del">
          <ac:chgData name="Lauren Kearney" userId="b4143d71-0b4c-487b-ad54-94c3c8f1ceb9" providerId="ADAL" clId="{5B3EB698-12AE-4183-B762-44746ACCE263}" dt="2023-10-18T10:22:48.323" v="421" actId="478"/>
          <ac:spMkLst>
            <pc:docMk/>
            <pc:sldMk cId="2861770712" sldId="364"/>
            <ac:spMk id="9" creationId="{64500114-CBA5-6569-D645-A77526E44CA0}"/>
          </ac:spMkLst>
        </pc:spChg>
        <pc:spChg chg="mod">
          <ac:chgData name="Lauren Kearney" userId="b4143d71-0b4c-487b-ad54-94c3c8f1ceb9" providerId="ADAL" clId="{5B3EB698-12AE-4183-B762-44746ACCE263}" dt="2023-12-20T13:07:14.190" v="1824" actId="20577"/>
          <ac:spMkLst>
            <pc:docMk/>
            <pc:sldMk cId="2861770712" sldId="364"/>
            <ac:spMk id="13" creationId="{EE5FD814-95C1-924B-2762-A1DDD2D35400}"/>
          </ac:spMkLst>
        </pc:spChg>
        <pc:grpChg chg="del">
          <ac:chgData name="Lauren Kearney" userId="b4143d71-0b4c-487b-ad54-94c3c8f1ceb9" providerId="ADAL" clId="{5B3EB698-12AE-4183-B762-44746ACCE263}" dt="2023-10-18T10:22:52.152" v="423" actId="478"/>
          <ac:grpSpMkLst>
            <pc:docMk/>
            <pc:sldMk cId="2861770712" sldId="364"/>
            <ac:grpSpMk id="10" creationId="{AC58991D-93AA-CB02-C263-190E556699E0}"/>
          </ac:grpSpMkLst>
        </pc:grpChg>
        <pc:picChg chg="mod">
          <ac:chgData name="Lauren Kearney" userId="b4143d71-0b4c-487b-ad54-94c3c8f1ceb9" providerId="ADAL" clId="{5B3EB698-12AE-4183-B762-44746ACCE263}" dt="2023-10-18T10:22:54.295" v="424" actId="1076"/>
          <ac:picMkLst>
            <pc:docMk/>
            <pc:sldMk cId="2861770712" sldId="364"/>
            <ac:picMk id="14" creationId="{77501565-47D4-580A-0229-3F3F095068A6}"/>
          </ac:picMkLst>
        </pc:picChg>
      </pc:sldChg>
      <pc:sldChg chg="addSp delSp modSp new mod">
        <pc:chgData name="Lauren Kearney" userId="b4143d71-0b4c-487b-ad54-94c3c8f1ceb9" providerId="ADAL" clId="{5B3EB698-12AE-4183-B762-44746ACCE263}" dt="2023-12-18T16:43:41.819" v="1775" actId="1076"/>
        <pc:sldMkLst>
          <pc:docMk/>
          <pc:sldMk cId="310513187" sldId="365"/>
        </pc:sldMkLst>
        <pc:spChg chg="mod">
          <ac:chgData name="Lauren Kearney" userId="b4143d71-0b4c-487b-ad54-94c3c8f1ceb9" providerId="ADAL" clId="{5B3EB698-12AE-4183-B762-44746ACCE263}" dt="2023-12-18T16:43:09.377" v="1771" actId="20577"/>
          <ac:spMkLst>
            <pc:docMk/>
            <pc:sldMk cId="310513187" sldId="365"/>
            <ac:spMk id="2" creationId="{31F6CAE9-67F2-CBFE-4B5D-2296BCDC85F9}"/>
          </ac:spMkLst>
        </pc:spChg>
        <pc:spChg chg="add mod">
          <ac:chgData name="Lauren Kearney" userId="b4143d71-0b4c-487b-ad54-94c3c8f1ceb9" providerId="ADAL" clId="{5B3EB698-12AE-4183-B762-44746ACCE263}" dt="2023-10-18T12:54:59.059" v="473" actId="552"/>
          <ac:spMkLst>
            <pc:docMk/>
            <pc:sldMk cId="310513187" sldId="365"/>
            <ac:spMk id="6" creationId="{06932896-BC61-D5DF-0262-CCEB4EAA3FE1}"/>
          </ac:spMkLst>
        </pc:spChg>
        <pc:spChg chg="add mod">
          <ac:chgData name="Lauren Kearney" userId="b4143d71-0b4c-487b-ad54-94c3c8f1ceb9" providerId="ADAL" clId="{5B3EB698-12AE-4183-B762-44746ACCE263}" dt="2023-10-18T12:58:22.618" v="604" actId="1035"/>
          <ac:spMkLst>
            <pc:docMk/>
            <pc:sldMk cId="310513187" sldId="365"/>
            <ac:spMk id="7" creationId="{55432482-1233-A3F1-0165-1A9B6ACDD742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8" creationId="{A598EA7C-CCF3-81D0-6CC9-03B966913670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9" creationId="{365E3AD8-00DA-12B2-526D-7A604C14D547}"/>
          </ac:spMkLst>
        </pc:spChg>
        <pc:spChg chg="add mod">
          <ac:chgData name="Lauren Kearney" userId="b4143d71-0b4c-487b-ad54-94c3c8f1ceb9" providerId="ADAL" clId="{5B3EB698-12AE-4183-B762-44746ACCE263}" dt="2023-12-18T16:43:40.306" v="1774" actId="1076"/>
          <ac:spMkLst>
            <pc:docMk/>
            <pc:sldMk cId="310513187" sldId="365"/>
            <ac:spMk id="10" creationId="{6FD12259-8B8B-1D75-3E89-33F2528156D3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11" creationId="{CF50E1A2-0ACE-04CC-D0F3-AE4C7E85E771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12" creationId="{4481EC92-F47E-5D58-5A60-81DA06E3A77D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13" creationId="{4DD5454C-4E9A-E15E-0C37-209B5A935653}"/>
          </ac:spMkLst>
        </pc:spChg>
        <pc:spChg chg="add mod">
          <ac:chgData name="Lauren Kearney" userId="b4143d71-0b4c-487b-ad54-94c3c8f1ceb9" providerId="ADAL" clId="{5B3EB698-12AE-4183-B762-44746ACCE263}" dt="2023-12-18T16:43:37.106" v="1773" actId="1076"/>
          <ac:spMkLst>
            <pc:docMk/>
            <pc:sldMk cId="310513187" sldId="365"/>
            <ac:spMk id="14" creationId="{2ABC9AC3-15DD-70F3-D9B2-C9D389ABAF84}"/>
          </ac:spMkLst>
        </pc:spChg>
        <pc:spChg chg="add mod">
          <ac:chgData name="Lauren Kearney" userId="b4143d71-0b4c-487b-ad54-94c3c8f1ceb9" providerId="ADAL" clId="{5B3EB698-12AE-4183-B762-44746ACCE263}" dt="2023-10-18T12:55:02.315" v="474" actId="465"/>
          <ac:spMkLst>
            <pc:docMk/>
            <pc:sldMk cId="310513187" sldId="365"/>
            <ac:spMk id="15" creationId="{B236FCC8-4344-01CD-D729-117EC4792302}"/>
          </ac:spMkLst>
        </pc:spChg>
        <pc:spChg chg="add mod">
          <ac:chgData name="Lauren Kearney" userId="b4143d71-0b4c-487b-ad54-94c3c8f1ceb9" providerId="ADAL" clId="{5B3EB698-12AE-4183-B762-44746ACCE263}" dt="2023-10-18T12:56:24.613" v="501" actId="164"/>
          <ac:spMkLst>
            <pc:docMk/>
            <pc:sldMk cId="310513187" sldId="365"/>
            <ac:spMk id="18" creationId="{EABA85BB-E346-C156-6EF8-B065941EC0EC}"/>
          </ac:spMkLst>
        </pc:spChg>
        <pc:spChg chg="add mod">
          <ac:chgData name="Lauren Kearney" userId="b4143d71-0b4c-487b-ad54-94c3c8f1ceb9" providerId="ADAL" clId="{5B3EB698-12AE-4183-B762-44746ACCE263}" dt="2023-10-18T12:56:24.613" v="501" actId="164"/>
          <ac:spMkLst>
            <pc:docMk/>
            <pc:sldMk cId="310513187" sldId="365"/>
            <ac:spMk id="19" creationId="{1D989965-0ABF-E84C-FDF2-0882FB8E2227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0" creationId="{1D2D1E31-9131-9687-0AB5-AE42E29DED2B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1" creationId="{7C97AF9C-5010-517F-CE89-C5FB2D7C68A0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2" creationId="{C895BC94-BED7-9D69-68E4-BCECACA97F57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3" creationId="{32BC0ED4-F2F8-6785-F33C-48623D356240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4" creationId="{DFD81831-E98B-A7B7-12F8-71CEFABEA184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5" creationId="{FAE1DB30-0A04-4965-BAEE-BFDF337254A7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6" creationId="{35AAE088-E38E-82B1-61BC-3443D9BC7E1D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7" creationId="{8FC1BDC0-BDB0-E4CF-C89C-C084F8A77425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8" creationId="{36B0AE5D-1F50-DF19-594D-3BCFC1624902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29" creationId="{FEB62B72-8BE6-4714-515C-A0EA0A50B3ED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0" creationId="{1A98348E-5BC9-AF40-25E2-A4BA426908EA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1" creationId="{D4C67E82-4EDC-E42D-AE02-9C7165CFE0DF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2" creationId="{62DDA3F7-3492-901C-12F5-F392CCE0370D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3" creationId="{7DC60A03-8EC2-9719-4263-227BC8F7D941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4" creationId="{D4ED8EA4-3493-F989-73B8-FEE74DCE921F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5" creationId="{D24FB516-DD9F-1EB8-A68E-8EF47341A2F3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6" creationId="{6269BAD2-9973-E147-49B8-7B4701E62C27}"/>
          </ac:spMkLst>
        </pc:spChg>
        <pc:spChg chg="add del mod">
          <ac:chgData name="Lauren Kearney" userId="b4143d71-0b4c-487b-ad54-94c3c8f1ceb9" providerId="ADAL" clId="{5B3EB698-12AE-4183-B762-44746ACCE263}" dt="2023-10-18T12:56:28.601" v="502" actId="478"/>
          <ac:spMkLst>
            <pc:docMk/>
            <pc:sldMk cId="310513187" sldId="365"/>
            <ac:spMk id="37" creationId="{5174ED7D-D3D5-C267-8685-85A3D28A7EC7}"/>
          </ac:spMkLst>
        </pc:spChg>
        <pc:spChg chg="mod">
          <ac:chgData name="Lauren Kearney" userId="b4143d71-0b4c-487b-ad54-94c3c8f1ceb9" providerId="ADAL" clId="{5B3EB698-12AE-4183-B762-44746ACCE263}" dt="2023-10-18T12:56:31.187" v="503"/>
          <ac:spMkLst>
            <pc:docMk/>
            <pc:sldMk cId="310513187" sldId="365"/>
            <ac:spMk id="40" creationId="{F25BBB1F-66D9-8809-6848-9FB16D65234A}"/>
          </ac:spMkLst>
        </pc:spChg>
        <pc:spChg chg="mod">
          <ac:chgData name="Lauren Kearney" userId="b4143d71-0b4c-487b-ad54-94c3c8f1ceb9" providerId="ADAL" clId="{5B3EB698-12AE-4183-B762-44746ACCE263}" dt="2023-10-18T12:56:31.187" v="503"/>
          <ac:spMkLst>
            <pc:docMk/>
            <pc:sldMk cId="310513187" sldId="365"/>
            <ac:spMk id="41" creationId="{145D0DE0-380D-D42F-B7E7-5022A46B2DFB}"/>
          </ac:spMkLst>
        </pc:spChg>
        <pc:spChg chg="mod">
          <ac:chgData name="Lauren Kearney" userId="b4143d71-0b4c-487b-ad54-94c3c8f1ceb9" providerId="ADAL" clId="{5B3EB698-12AE-4183-B762-44746ACCE263}" dt="2023-10-18T12:56:31.484" v="504"/>
          <ac:spMkLst>
            <pc:docMk/>
            <pc:sldMk cId="310513187" sldId="365"/>
            <ac:spMk id="43" creationId="{4E0A3151-00F7-41DD-CE55-3661ADFBC0DA}"/>
          </ac:spMkLst>
        </pc:spChg>
        <pc:spChg chg="mod">
          <ac:chgData name="Lauren Kearney" userId="b4143d71-0b4c-487b-ad54-94c3c8f1ceb9" providerId="ADAL" clId="{5B3EB698-12AE-4183-B762-44746ACCE263}" dt="2023-10-18T12:56:31.484" v="504"/>
          <ac:spMkLst>
            <pc:docMk/>
            <pc:sldMk cId="310513187" sldId="365"/>
            <ac:spMk id="44" creationId="{E7873A6E-3229-33F7-DC3B-E335BDBF1D16}"/>
          </ac:spMkLst>
        </pc:spChg>
        <pc:spChg chg="mod">
          <ac:chgData name="Lauren Kearney" userId="b4143d71-0b4c-487b-ad54-94c3c8f1ceb9" providerId="ADAL" clId="{5B3EB698-12AE-4183-B762-44746ACCE263}" dt="2023-10-18T12:56:31.827" v="505"/>
          <ac:spMkLst>
            <pc:docMk/>
            <pc:sldMk cId="310513187" sldId="365"/>
            <ac:spMk id="46" creationId="{5CAAED50-EF98-F519-B07C-1266F63F020F}"/>
          </ac:spMkLst>
        </pc:spChg>
        <pc:spChg chg="mod">
          <ac:chgData name="Lauren Kearney" userId="b4143d71-0b4c-487b-ad54-94c3c8f1ceb9" providerId="ADAL" clId="{5B3EB698-12AE-4183-B762-44746ACCE263}" dt="2023-10-18T12:56:31.827" v="505"/>
          <ac:spMkLst>
            <pc:docMk/>
            <pc:sldMk cId="310513187" sldId="365"/>
            <ac:spMk id="47" creationId="{90529AFB-AA75-2498-3353-2EA523E7F64A}"/>
          </ac:spMkLst>
        </pc:spChg>
        <pc:spChg chg="mod">
          <ac:chgData name="Lauren Kearney" userId="b4143d71-0b4c-487b-ad54-94c3c8f1ceb9" providerId="ADAL" clId="{5B3EB698-12AE-4183-B762-44746ACCE263}" dt="2023-10-18T12:56:32.047" v="506"/>
          <ac:spMkLst>
            <pc:docMk/>
            <pc:sldMk cId="310513187" sldId="365"/>
            <ac:spMk id="49" creationId="{651D0551-8B01-2B43-5ED1-D7FBDB8BDF02}"/>
          </ac:spMkLst>
        </pc:spChg>
        <pc:spChg chg="mod">
          <ac:chgData name="Lauren Kearney" userId="b4143d71-0b4c-487b-ad54-94c3c8f1ceb9" providerId="ADAL" clId="{5B3EB698-12AE-4183-B762-44746ACCE263}" dt="2023-10-18T12:56:32.047" v="506"/>
          <ac:spMkLst>
            <pc:docMk/>
            <pc:sldMk cId="310513187" sldId="365"/>
            <ac:spMk id="50" creationId="{46829B8C-F02E-AF1A-2AE3-11A7940A32B7}"/>
          </ac:spMkLst>
        </pc:spChg>
        <pc:spChg chg="mod">
          <ac:chgData name="Lauren Kearney" userId="b4143d71-0b4c-487b-ad54-94c3c8f1ceb9" providerId="ADAL" clId="{5B3EB698-12AE-4183-B762-44746ACCE263}" dt="2023-10-18T12:56:32.257" v="507"/>
          <ac:spMkLst>
            <pc:docMk/>
            <pc:sldMk cId="310513187" sldId="365"/>
            <ac:spMk id="52" creationId="{CB11E845-C613-95F9-A26D-C5AB8A8D77E7}"/>
          </ac:spMkLst>
        </pc:spChg>
        <pc:spChg chg="mod">
          <ac:chgData name="Lauren Kearney" userId="b4143d71-0b4c-487b-ad54-94c3c8f1ceb9" providerId="ADAL" clId="{5B3EB698-12AE-4183-B762-44746ACCE263}" dt="2023-10-18T12:56:32.257" v="507"/>
          <ac:spMkLst>
            <pc:docMk/>
            <pc:sldMk cId="310513187" sldId="365"/>
            <ac:spMk id="53" creationId="{A71F3429-E238-B2E1-C607-2D9E9CC1867C}"/>
          </ac:spMkLst>
        </pc:spChg>
        <pc:spChg chg="mod">
          <ac:chgData name="Lauren Kearney" userId="b4143d71-0b4c-487b-ad54-94c3c8f1ceb9" providerId="ADAL" clId="{5B3EB698-12AE-4183-B762-44746ACCE263}" dt="2023-10-18T12:56:32.447" v="508"/>
          <ac:spMkLst>
            <pc:docMk/>
            <pc:sldMk cId="310513187" sldId="365"/>
            <ac:spMk id="55" creationId="{D03D0A4C-9E1A-AE62-D80A-2382B4CA6861}"/>
          </ac:spMkLst>
        </pc:spChg>
        <pc:spChg chg="mod">
          <ac:chgData name="Lauren Kearney" userId="b4143d71-0b4c-487b-ad54-94c3c8f1ceb9" providerId="ADAL" clId="{5B3EB698-12AE-4183-B762-44746ACCE263}" dt="2023-10-18T12:56:32.447" v="508"/>
          <ac:spMkLst>
            <pc:docMk/>
            <pc:sldMk cId="310513187" sldId="365"/>
            <ac:spMk id="56" creationId="{94C92CFB-419F-60B8-2147-2C812835118B}"/>
          </ac:spMkLst>
        </pc:spChg>
        <pc:spChg chg="mod">
          <ac:chgData name="Lauren Kearney" userId="b4143d71-0b4c-487b-ad54-94c3c8f1ceb9" providerId="ADAL" clId="{5B3EB698-12AE-4183-B762-44746ACCE263}" dt="2023-10-18T12:56:32.654" v="509"/>
          <ac:spMkLst>
            <pc:docMk/>
            <pc:sldMk cId="310513187" sldId="365"/>
            <ac:spMk id="58" creationId="{BBC602B4-6C70-3E7F-BCB4-EA4BBEED237F}"/>
          </ac:spMkLst>
        </pc:spChg>
        <pc:spChg chg="mod">
          <ac:chgData name="Lauren Kearney" userId="b4143d71-0b4c-487b-ad54-94c3c8f1ceb9" providerId="ADAL" clId="{5B3EB698-12AE-4183-B762-44746ACCE263}" dt="2023-10-18T12:56:32.654" v="509"/>
          <ac:spMkLst>
            <pc:docMk/>
            <pc:sldMk cId="310513187" sldId="365"/>
            <ac:spMk id="59" creationId="{41BBE3D3-0273-4DEF-0140-05B3991D2BE9}"/>
          </ac:spMkLst>
        </pc:spChg>
        <pc:spChg chg="mod">
          <ac:chgData name="Lauren Kearney" userId="b4143d71-0b4c-487b-ad54-94c3c8f1ceb9" providerId="ADAL" clId="{5B3EB698-12AE-4183-B762-44746ACCE263}" dt="2023-10-18T12:56:32.837" v="510"/>
          <ac:spMkLst>
            <pc:docMk/>
            <pc:sldMk cId="310513187" sldId="365"/>
            <ac:spMk id="61" creationId="{4B822A1F-76DA-62FA-F9D9-1674206547FF}"/>
          </ac:spMkLst>
        </pc:spChg>
        <pc:spChg chg="mod">
          <ac:chgData name="Lauren Kearney" userId="b4143d71-0b4c-487b-ad54-94c3c8f1ceb9" providerId="ADAL" clId="{5B3EB698-12AE-4183-B762-44746ACCE263}" dt="2023-10-18T12:56:32.837" v="510"/>
          <ac:spMkLst>
            <pc:docMk/>
            <pc:sldMk cId="310513187" sldId="365"/>
            <ac:spMk id="62" creationId="{C910DE43-0107-5B5A-A7BA-95DE2F11C3C0}"/>
          </ac:spMkLst>
        </pc:spChg>
        <pc:spChg chg="mod">
          <ac:chgData name="Lauren Kearney" userId="b4143d71-0b4c-487b-ad54-94c3c8f1ceb9" providerId="ADAL" clId="{5B3EB698-12AE-4183-B762-44746ACCE263}" dt="2023-10-18T12:56:33.039" v="511"/>
          <ac:spMkLst>
            <pc:docMk/>
            <pc:sldMk cId="310513187" sldId="365"/>
            <ac:spMk id="64" creationId="{73EA6740-01DE-11A4-9B7B-DBC081C04008}"/>
          </ac:spMkLst>
        </pc:spChg>
        <pc:spChg chg="mod">
          <ac:chgData name="Lauren Kearney" userId="b4143d71-0b4c-487b-ad54-94c3c8f1ceb9" providerId="ADAL" clId="{5B3EB698-12AE-4183-B762-44746ACCE263}" dt="2023-10-18T12:56:33.039" v="511"/>
          <ac:spMkLst>
            <pc:docMk/>
            <pc:sldMk cId="310513187" sldId="365"/>
            <ac:spMk id="65" creationId="{6F1C51CE-DA52-1569-BABA-D0463BDE5594}"/>
          </ac:spMkLst>
        </pc:spChg>
        <pc:spChg chg="add mod">
          <ac:chgData name="Lauren Kearney" userId="b4143d71-0b4c-487b-ad54-94c3c8f1ceb9" providerId="ADAL" clId="{5B3EB698-12AE-4183-B762-44746ACCE263}" dt="2023-10-18T12:57:57.678" v="599" actId="255"/>
          <ac:spMkLst>
            <pc:docMk/>
            <pc:sldMk cId="310513187" sldId="365"/>
            <ac:spMk id="66" creationId="{06C9BE4C-9619-E1CE-CE4A-64ECFB06A346}"/>
          </ac:spMkLst>
        </pc:s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38" creationId="{53FA4260-3539-4291-C634-1BF9DA5A80AD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39" creationId="{DA02E5C1-0642-5B9E-3FBB-CD17466AABD6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42" creationId="{EF089775-881C-429E-FC7F-0E4BB26A4CE5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45" creationId="{CA8EED6E-04DF-CE36-3C2F-AC6CED417281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48" creationId="{DAC9A081-68D2-B984-8A0E-555F5B75E668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51" creationId="{1EC10960-DE49-FD98-3879-C031C58BD18C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54" creationId="{2DD9515B-38DE-E72E-1707-052D9F5637C0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57" creationId="{FA385147-3E3B-4B1F-5CF3-0BFEA8CC7CA9}"/>
          </ac:grpSpMkLst>
        </pc:grpChg>
        <pc:grpChg chg="add mod">
          <ac:chgData name="Lauren Kearney" userId="b4143d71-0b4c-487b-ad54-94c3c8f1ceb9" providerId="ADAL" clId="{5B3EB698-12AE-4183-B762-44746ACCE263}" dt="2023-12-18T16:43:41.819" v="1775" actId="1076"/>
          <ac:grpSpMkLst>
            <pc:docMk/>
            <pc:sldMk cId="310513187" sldId="365"/>
            <ac:grpSpMk id="60" creationId="{7E2201D7-EFDB-293D-7269-514C5699BE37}"/>
          </ac:grpSpMkLst>
        </pc:grpChg>
        <pc:grpChg chg="add mod">
          <ac:chgData name="Lauren Kearney" userId="b4143d71-0b4c-487b-ad54-94c3c8f1ceb9" providerId="ADAL" clId="{5B3EB698-12AE-4183-B762-44746ACCE263}" dt="2023-10-18T12:58:16.839" v="603" actId="1035"/>
          <ac:grpSpMkLst>
            <pc:docMk/>
            <pc:sldMk cId="310513187" sldId="365"/>
            <ac:grpSpMk id="63" creationId="{7D16C81B-F275-08DC-0502-39E6ED4BA11C}"/>
          </ac:grpSpMkLst>
        </pc:grpChg>
        <pc:picChg chg="add mod">
          <ac:chgData name="Lauren Kearney" userId="b4143d71-0b4c-487b-ad54-94c3c8f1ceb9" providerId="ADAL" clId="{5B3EB698-12AE-4183-B762-44746ACCE263}" dt="2023-10-18T12:58:36.577" v="608" actId="1035"/>
          <ac:picMkLst>
            <pc:docMk/>
            <pc:sldMk cId="310513187" sldId="365"/>
            <ac:picMk id="16" creationId="{548B0A65-A7CA-7357-AEF6-ABF9202E79ED}"/>
          </ac:picMkLst>
        </pc:picChg>
        <pc:picChg chg="add mod">
          <ac:chgData name="Lauren Kearney" userId="b4143d71-0b4c-487b-ad54-94c3c8f1ceb9" providerId="ADAL" clId="{5B3EB698-12AE-4183-B762-44746ACCE263}" dt="2023-10-18T12:58:39.237" v="610" actId="1035"/>
          <ac:picMkLst>
            <pc:docMk/>
            <pc:sldMk cId="310513187" sldId="365"/>
            <ac:picMk id="17" creationId="{98B5DCC8-351D-81B7-B467-1958B023D77D}"/>
          </ac:picMkLst>
        </pc:picChg>
      </pc:sldChg>
      <pc:sldChg chg="addSp modSp new mod">
        <pc:chgData name="Lauren Kearney" userId="b4143d71-0b4c-487b-ad54-94c3c8f1ceb9" providerId="ADAL" clId="{5B3EB698-12AE-4183-B762-44746ACCE263}" dt="2023-10-18T13:00:32.641" v="742" actId="1076"/>
        <pc:sldMkLst>
          <pc:docMk/>
          <pc:sldMk cId="2532981478" sldId="366"/>
        </pc:sldMkLst>
        <pc:spChg chg="mod">
          <ac:chgData name="Lauren Kearney" userId="b4143d71-0b4c-487b-ad54-94c3c8f1ceb9" providerId="ADAL" clId="{5B3EB698-12AE-4183-B762-44746ACCE263}" dt="2023-10-18T12:59:04.494" v="630" actId="1076"/>
          <ac:spMkLst>
            <pc:docMk/>
            <pc:sldMk cId="2532981478" sldId="366"/>
            <ac:spMk id="2" creationId="{FF3ED96E-D14D-E31E-952E-B1B1EE01D59B}"/>
          </ac:spMkLst>
        </pc:spChg>
        <pc:spChg chg="add mod">
          <ac:chgData name="Lauren Kearney" userId="b4143d71-0b4c-487b-ad54-94c3c8f1ceb9" providerId="ADAL" clId="{5B3EB698-12AE-4183-B762-44746ACCE263}" dt="2023-10-18T12:59:12.759" v="632" actId="1076"/>
          <ac:spMkLst>
            <pc:docMk/>
            <pc:sldMk cId="2532981478" sldId="366"/>
            <ac:spMk id="6" creationId="{410E82CD-D26B-3138-18EB-911E92A3A18E}"/>
          </ac:spMkLst>
        </pc:spChg>
        <pc:spChg chg="add mod">
          <ac:chgData name="Lauren Kearney" userId="b4143d71-0b4c-487b-ad54-94c3c8f1ceb9" providerId="ADAL" clId="{5B3EB698-12AE-4183-B762-44746ACCE263}" dt="2023-10-18T13:00:32.641" v="742" actId="1076"/>
          <ac:spMkLst>
            <pc:docMk/>
            <pc:sldMk cId="2532981478" sldId="366"/>
            <ac:spMk id="7" creationId="{3E744AE2-8341-B933-56F9-723BA3EB33FE}"/>
          </ac:spMkLst>
        </pc:spChg>
        <pc:spChg chg="add mod">
          <ac:chgData name="Lauren Kearney" userId="b4143d71-0b4c-487b-ad54-94c3c8f1ceb9" providerId="ADAL" clId="{5B3EB698-12AE-4183-B762-44746ACCE263}" dt="2023-10-18T13:00:27.494" v="741" actId="207"/>
          <ac:spMkLst>
            <pc:docMk/>
            <pc:sldMk cId="2532981478" sldId="366"/>
            <ac:spMk id="8" creationId="{6859508A-AE2A-2E8A-B7A5-0EA1194EE377}"/>
          </ac:spMkLst>
        </pc:spChg>
      </pc:sldChg>
      <pc:sldChg chg="addSp delSp modSp new mod">
        <pc:chgData name="Lauren Kearney" userId="b4143d71-0b4c-487b-ad54-94c3c8f1ceb9" providerId="ADAL" clId="{5B3EB698-12AE-4183-B762-44746ACCE263}" dt="2023-10-18T14:30:28.903" v="868" actId="1076"/>
        <pc:sldMkLst>
          <pc:docMk/>
          <pc:sldMk cId="791923021" sldId="367"/>
        </pc:sldMkLst>
        <pc:spChg chg="mod">
          <ac:chgData name="Lauren Kearney" userId="b4143d71-0b4c-487b-ad54-94c3c8f1ceb9" providerId="ADAL" clId="{5B3EB698-12AE-4183-B762-44746ACCE263}" dt="2023-10-18T13:00:52.849" v="766" actId="1076"/>
          <ac:spMkLst>
            <pc:docMk/>
            <pc:sldMk cId="791923021" sldId="367"/>
            <ac:spMk id="2" creationId="{3F39DCF1-E1F1-080D-7A47-AEF8622F9AB4}"/>
          </ac:spMkLst>
        </pc:spChg>
        <pc:spChg chg="add del">
          <ac:chgData name="Lauren Kearney" userId="b4143d71-0b4c-487b-ad54-94c3c8f1ceb9" providerId="ADAL" clId="{5B3EB698-12AE-4183-B762-44746ACCE263}" dt="2023-10-18T14:28:00.212" v="768" actId="22"/>
          <ac:spMkLst>
            <pc:docMk/>
            <pc:sldMk cId="791923021" sldId="367"/>
            <ac:spMk id="7" creationId="{2FB25992-6284-E2BB-E636-6429819A4D23}"/>
          </ac:spMkLst>
        </pc:spChg>
        <pc:spChg chg="add mod">
          <ac:chgData name="Lauren Kearney" userId="b4143d71-0b4c-487b-ad54-94c3c8f1ceb9" providerId="ADAL" clId="{5B3EB698-12AE-4183-B762-44746ACCE263}" dt="2023-10-18T14:28:26.948" v="776" actId="14100"/>
          <ac:spMkLst>
            <pc:docMk/>
            <pc:sldMk cId="791923021" sldId="367"/>
            <ac:spMk id="8" creationId="{6E2873E7-B434-77A3-9FF9-5E1E100815EF}"/>
          </ac:spMkLst>
        </pc:spChg>
        <pc:spChg chg="add mod">
          <ac:chgData name="Lauren Kearney" userId="b4143d71-0b4c-487b-ad54-94c3c8f1ceb9" providerId="ADAL" clId="{5B3EB698-12AE-4183-B762-44746ACCE263}" dt="2023-10-18T14:29:20.517" v="825" actId="14100"/>
          <ac:spMkLst>
            <pc:docMk/>
            <pc:sldMk cId="791923021" sldId="367"/>
            <ac:spMk id="9" creationId="{4A8B42A9-91E6-102F-5166-FD45442DADF1}"/>
          </ac:spMkLst>
        </pc:spChg>
        <pc:spChg chg="add mod">
          <ac:chgData name="Lauren Kearney" userId="b4143d71-0b4c-487b-ad54-94c3c8f1ceb9" providerId="ADAL" clId="{5B3EB698-12AE-4183-B762-44746ACCE263}" dt="2023-10-18T14:29:17.461" v="823" actId="1076"/>
          <ac:spMkLst>
            <pc:docMk/>
            <pc:sldMk cId="791923021" sldId="367"/>
            <ac:spMk id="10" creationId="{1AAF47DF-EDB7-513F-09FD-82CE9E4CDFA9}"/>
          </ac:spMkLst>
        </pc:spChg>
        <pc:spChg chg="add mod">
          <ac:chgData name="Lauren Kearney" userId="b4143d71-0b4c-487b-ad54-94c3c8f1ceb9" providerId="ADAL" clId="{5B3EB698-12AE-4183-B762-44746ACCE263}" dt="2023-10-18T14:29:28.326" v="832" actId="20577"/>
          <ac:spMkLst>
            <pc:docMk/>
            <pc:sldMk cId="791923021" sldId="367"/>
            <ac:spMk id="11" creationId="{1ED57588-B465-2824-DA9D-CA5FDA8EE1AF}"/>
          </ac:spMkLst>
        </pc:spChg>
        <pc:spChg chg="add mod">
          <ac:chgData name="Lauren Kearney" userId="b4143d71-0b4c-487b-ad54-94c3c8f1ceb9" providerId="ADAL" clId="{5B3EB698-12AE-4183-B762-44746ACCE263}" dt="2023-10-18T14:30:28.903" v="868" actId="1076"/>
          <ac:spMkLst>
            <pc:docMk/>
            <pc:sldMk cId="791923021" sldId="367"/>
            <ac:spMk id="12" creationId="{1F66517E-1FD2-47F8-4A75-A174BE678F4F}"/>
          </ac:spMkLst>
        </pc:spChg>
        <pc:spChg chg="add mod">
          <ac:chgData name="Lauren Kearney" userId="b4143d71-0b4c-487b-ad54-94c3c8f1ceb9" providerId="ADAL" clId="{5B3EB698-12AE-4183-B762-44746ACCE263}" dt="2023-10-18T14:30:28.903" v="868" actId="1076"/>
          <ac:spMkLst>
            <pc:docMk/>
            <pc:sldMk cId="791923021" sldId="367"/>
            <ac:spMk id="13" creationId="{27301D91-7EFB-29C4-5CE0-D9EA42EC788D}"/>
          </ac:spMkLst>
        </pc:spChg>
        <pc:spChg chg="add del mod">
          <ac:chgData name="Lauren Kearney" userId="b4143d71-0b4c-487b-ad54-94c3c8f1ceb9" providerId="ADAL" clId="{5B3EB698-12AE-4183-B762-44746ACCE263}" dt="2023-10-18T14:30:06.044" v="864" actId="478"/>
          <ac:spMkLst>
            <pc:docMk/>
            <pc:sldMk cId="791923021" sldId="367"/>
            <ac:spMk id="14" creationId="{A26F26C1-8998-D842-536E-3B58627DF91F}"/>
          </ac:spMkLst>
        </pc:spChg>
        <pc:spChg chg="add mod">
          <ac:chgData name="Lauren Kearney" userId="b4143d71-0b4c-487b-ad54-94c3c8f1ceb9" providerId="ADAL" clId="{5B3EB698-12AE-4183-B762-44746ACCE263}" dt="2023-10-18T14:30:28.903" v="868" actId="1076"/>
          <ac:spMkLst>
            <pc:docMk/>
            <pc:sldMk cId="791923021" sldId="367"/>
            <ac:spMk id="15" creationId="{6959A980-ACA7-6F9D-C28B-D2BAF36BD65B}"/>
          </ac:spMkLst>
        </pc:spChg>
        <pc:spChg chg="add mod">
          <ac:chgData name="Lauren Kearney" userId="b4143d71-0b4c-487b-ad54-94c3c8f1ceb9" providerId="ADAL" clId="{5B3EB698-12AE-4183-B762-44746ACCE263}" dt="2023-10-18T14:30:28.903" v="868" actId="1076"/>
          <ac:spMkLst>
            <pc:docMk/>
            <pc:sldMk cId="791923021" sldId="367"/>
            <ac:spMk id="16" creationId="{9956563C-7845-6042-D8A0-F6D1BA5250F7}"/>
          </ac:spMkLst>
        </pc:spChg>
        <pc:spChg chg="add mod">
          <ac:chgData name="Lauren Kearney" userId="b4143d71-0b4c-487b-ad54-94c3c8f1ceb9" providerId="ADAL" clId="{5B3EB698-12AE-4183-B762-44746ACCE263}" dt="2023-10-18T14:30:28.903" v="868" actId="1076"/>
          <ac:spMkLst>
            <pc:docMk/>
            <pc:sldMk cId="791923021" sldId="367"/>
            <ac:spMk id="17" creationId="{2714C854-822F-EB6D-3806-99A69104925B}"/>
          </ac:spMkLst>
        </pc:spChg>
      </pc:sldChg>
      <pc:sldChg chg="modSp add mod">
        <pc:chgData name="Lauren Kearney" userId="b4143d71-0b4c-487b-ad54-94c3c8f1ceb9" providerId="ADAL" clId="{5B3EB698-12AE-4183-B762-44746ACCE263}" dt="2023-12-20T13:07:24.179" v="1826" actId="20577"/>
        <pc:sldMkLst>
          <pc:docMk/>
          <pc:sldMk cId="2967420169" sldId="368"/>
        </pc:sldMkLst>
        <pc:spChg chg="mod">
          <ac:chgData name="Lauren Kearney" userId="b4143d71-0b4c-487b-ad54-94c3c8f1ceb9" providerId="ADAL" clId="{5B3EB698-12AE-4183-B762-44746ACCE263}" dt="2023-12-20T13:07:24.179" v="1826" actId="20577"/>
          <ac:spMkLst>
            <pc:docMk/>
            <pc:sldMk cId="2967420169" sldId="368"/>
            <ac:spMk id="8" creationId="{4CDE4C9B-F572-4553-868F-071B7E4DF370}"/>
          </ac:spMkLst>
        </pc:spChg>
        <pc:picChg chg="mod">
          <ac:chgData name="Lauren Kearney" userId="b4143d71-0b4c-487b-ad54-94c3c8f1ceb9" providerId="ADAL" clId="{5B3EB698-12AE-4183-B762-44746ACCE263}" dt="2023-10-18T14:35:18.262" v="1448" actId="1076"/>
          <ac:picMkLst>
            <pc:docMk/>
            <pc:sldMk cId="2967420169" sldId="368"/>
            <ac:picMk id="7" creationId="{00000000-0000-0000-0000-000000000000}"/>
          </ac:picMkLst>
        </pc:picChg>
      </pc:sldChg>
      <pc:sldChg chg="modSp add mod">
        <pc:chgData name="Lauren Kearney" userId="b4143d71-0b4c-487b-ad54-94c3c8f1ceb9" providerId="ADAL" clId="{5B3EB698-12AE-4183-B762-44746ACCE263}" dt="2023-12-20T13:07:27.919" v="1828" actId="20577"/>
        <pc:sldMkLst>
          <pc:docMk/>
          <pc:sldMk cId="1453088792" sldId="369"/>
        </pc:sldMkLst>
        <pc:spChg chg="mod">
          <ac:chgData name="Lauren Kearney" userId="b4143d71-0b4c-487b-ad54-94c3c8f1ceb9" providerId="ADAL" clId="{5B3EB698-12AE-4183-B762-44746ACCE263}" dt="2023-12-20T13:07:27.919" v="1828" actId="20577"/>
          <ac:spMkLst>
            <pc:docMk/>
            <pc:sldMk cId="1453088792" sldId="369"/>
            <ac:spMk id="8" creationId="{4CDE4C9B-F572-4553-868F-071B7E4DF3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90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776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2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ESB-RES-C195-L1G2-Speech to Connect-Learner Workbook-Section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B7351-D341-BCE8-4743-65C258B1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648067"/>
          </a:xfrm>
        </p:spPr>
        <p:txBody>
          <a:bodyPr/>
          <a:lstStyle/>
          <a:p>
            <a:r>
              <a:rPr lang="en-GB" b="1" i="1" dirty="0">
                <a:effectLst/>
              </a:rPr>
              <a:t>Facial expressions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DAF31-CE26-ED45-0EAC-3E52DB7C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AFCAD-1A3A-9358-2374-E05C06D4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2B1E0-18E7-BF29-9D55-3449629C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E6E84-E618-E102-62F4-8B79EF2211F8}"/>
              </a:ext>
            </a:extLst>
          </p:cNvPr>
          <p:cNvSpPr txBox="1"/>
          <p:nvPr/>
        </p:nvSpPr>
        <p:spPr>
          <a:xfrm>
            <a:off x="270667" y="1740491"/>
            <a:ext cx="63367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changing your facial expressions affect how you communicated during the interview questions?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Was it challenging to match your facial expressions to the interview questions? Why or why not?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Which facial expression do you think worked best for showing confidence and engagement during the interview? Why?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you ever have moments where your facial expression didn't match what you were saying?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understanding the role of facial expressions help you in real-life interviews or professional interactions?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DD5F0C28-4A7D-2B4B-418D-4D5B4B766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78" y="6634266"/>
            <a:ext cx="1618680" cy="16744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353F82-FACA-06EE-6891-8F4B1B55B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15314" y="5303892"/>
            <a:ext cx="3092419" cy="410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2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 action="ppaction://hlinksldjump"/>
            <a:extLst>
              <a:ext uri="{FF2B5EF4-FFF2-40B4-BE49-F238E27FC236}">
                <a16:creationId xmlns:a16="http://schemas.microsoft.com/office/drawing/2014/main" id="{77501565-47D4-580A-0229-3F3F0950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00" y="1280592"/>
            <a:ext cx="1197805" cy="97276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92B9D-6A3A-8293-4553-B84AF0FE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DF6E7-EAC5-42DA-CEB6-7E51CC58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74FC6-3368-3D35-40C6-33EFEE02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E5FD814-95C1-924B-2762-A1DDD2D35400}"/>
              </a:ext>
            </a:extLst>
          </p:cNvPr>
          <p:cNvSpPr txBox="1">
            <a:spLocks/>
          </p:cNvSpPr>
          <p:nvPr/>
        </p:nvSpPr>
        <p:spPr>
          <a:xfrm>
            <a:off x="260648" y="1478834"/>
            <a:ext cx="5915025" cy="527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/>
              <a:t>Positive and negative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47027-AB9F-2403-580E-CF06B72A2F85}"/>
              </a:ext>
            </a:extLst>
          </p:cNvPr>
          <p:cNvSpPr txBox="1"/>
          <p:nvPr/>
        </p:nvSpPr>
        <p:spPr>
          <a:xfrm>
            <a:off x="224644" y="2484750"/>
            <a:ext cx="64087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the engaged and disinterested listeners' actions affect your storytelling experience?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were the most noticeable body language cues from the engaged listener that encouraged you during your story?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challenges did you face when trying to display disinterest as the disinterested listener?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the exaggerated disinterested body language affect your confidence or enthusiasm as a storyteller? How?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this game help you understand the importance of non-verbal communication in real-life situations?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70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6CAE9-67F2-CBFE-4B5D-2296BCDC8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Closed or open?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DCB04-2DFB-A28C-261E-3C16093EA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6FAC0-2BBC-931A-F385-5FB6A2136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4F1B3F-9109-F916-CECE-BCEA387D3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32896-BC61-D5DF-0262-CCEB4EAA3FE1}"/>
              </a:ext>
            </a:extLst>
          </p:cNvPr>
          <p:cNvSpPr txBox="1"/>
          <p:nvPr/>
        </p:nvSpPr>
        <p:spPr>
          <a:xfrm>
            <a:off x="278916" y="1919493"/>
            <a:ext cx="2870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like playing sports?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32482-1233-A3F1-0165-1A9B6ACDD742}"/>
              </a:ext>
            </a:extLst>
          </p:cNvPr>
          <p:cNvSpPr txBox="1"/>
          <p:nvPr/>
        </p:nvSpPr>
        <p:spPr>
          <a:xfrm>
            <a:off x="278916" y="8121352"/>
            <a:ext cx="20311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old are you?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98EA7C-CCF3-81D0-6CC9-03B966913670}"/>
              </a:ext>
            </a:extLst>
          </p:cNvPr>
          <p:cNvSpPr txBox="1"/>
          <p:nvPr/>
        </p:nvSpPr>
        <p:spPr>
          <a:xfrm>
            <a:off x="278916" y="4604969"/>
            <a:ext cx="27363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have any siblings?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E3AD8-00DA-12B2-526D-7A604C14D547}"/>
              </a:ext>
            </a:extLst>
          </p:cNvPr>
          <p:cNvSpPr txBox="1"/>
          <p:nvPr/>
        </p:nvSpPr>
        <p:spPr>
          <a:xfrm>
            <a:off x="278916" y="5276338"/>
            <a:ext cx="34148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Have you ever been on a family holiday?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12259-8B8B-1D75-3E89-33F2528156D3}"/>
              </a:ext>
            </a:extLst>
          </p:cNvPr>
          <p:cNvSpPr txBox="1"/>
          <p:nvPr/>
        </p:nvSpPr>
        <p:spPr>
          <a:xfrm>
            <a:off x="278916" y="7428238"/>
            <a:ext cx="32221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prefer science or geography?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50E1A2-0ACE-04CC-D0F3-AE4C7E85E771}"/>
              </a:ext>
            </a:extLst>
          </p:cNvPr>
          <p:cNvSpPr txBox="1"/>
          <p:nvPr/>
        </p:nvSpPr>
        <p:spPr>
          <a:xfrm>
            <a:off x="278916" y="3262231"/>
            <a:ext cx="32735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might you spend your next birthday?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81EC92-F47E-5D58-5A60-81DA06E3A77D}"/>
              </a:ext>
            </a:extLst>
          </p:cNvPr>
          <p:cNvSpPr txBox="1"/>
          <p:nvPr/>
        </p:nvSpPr>
        <p:spPr>
          <a:xfrm>
            <a:off x="278916" y="2590862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What is your favourite place to visit and why?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5454C-4E9A-E15E-0C37-209B5A935653}"/>
              </a:ext>
            </a:extLst>
          </p:cNvPr>
          <p:cNvSpPr txBox="1"/>
          <p:nvPr/>
        </p:nvSpPr>
        <p:spPr>
          <a:xfrm>
            <a:off x="278916" y="3933600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did you first get into your hobby?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BC9AC3-15DD-70F3-D9B2-C9D389ABAF84}"/>
              </a:ext>
            </a:extLst>
          </p:cNvPr>
          <p:cNvSpPr txBox="1"/>
          <p:nvPr/>
        </p:nvSpPr>
        <p:spPr>
          <a:xfrm>
            <a:off x="278916" y="6599271"/>
            <a:ext cx="35727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Why do you think science is better than geography?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36FCC8-4344-01CD-D729-117EC4792302}"/>
              </a:ext>
            </a:extLst>
          </p:cNvPr>
          <p:cNvSpPr txBox="1"/>
          <p:nvPr/>
        </p:nvSpPr>
        <p:spPr>
          <a:xfrm>
            <a:off x="278916" y="5947707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would you describe your family?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8B0A65-A7CA-7357-AEF6-ABF9202E7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39" y="1136576"/>
            <a:ext cx="446472" cy="7074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B5DCC8-351D-81B7-B467-1958B023D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240" y="1136576"/>
            <a:ext cx="649392" cy="70743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3FA4260-3539-4291-C634-1BF9DA5A80AD}"/>
              </a:ext>
            </a:extLst>
          </p:cNvPr>
          <p:cNvGrpSpPr/>
          <p:nvPr/>
        </p:nvGrpSpPr>
        <p:grpSpPr>
          <a:xfrm>
            <a:off x="4590639" y="1928664"/>
            <a:ext cx="1546533" cy="320734"/>
            <a:chOff x="4590639" y="1906536"/>
            <a:chExt cx="1546533" cy="3207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BA85BB-E346-C156-6EF8-B065941EC0EC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989965-0ABF-E84C-FDF2-0882FB8E222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02E5C1-0642-5B9E-3FBB-CD17466AABD6}"/>
              </a:ext>
            </a:extLst>
          </p:cNvPr>
          <p:cNvGrpSpPr/>
          <p:nvPr/>
        </p:nvGrpSpPr>
        <p:grpSpPr>
          <a:xfrm>
            <a:off x="4590639" y="2610080"/>
            <a:ext cx="1546533" cy="320734"/>
            <a:chOff x="4590639" y="1906536"/>
            <a:chExt cx="1546533" cy="32073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25BBB1F-66D9-8809-6848-9FB16D65234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45D0DE0-380D-D42F-B7E7-5022A46B2DF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F089775-881C-429E-FC7F-0E4BB26A4CE5}"/>
              </a:ext>
            </a:extLst>
          </p:cNvPr>
          <p:cNvGrpSpPr/>
          <p:nvPr/>
        </p:nvGrpSpPr>
        <p:grpSpPr>
          <a:xfrm>
            <a:off x="4590639" y="3291496"/>
            <a:ext cx="1546533" cy="320734"/>
            <a:chOff x="4590639" y="1906536"/>
            <a:chExt cx="1546533" cy="3207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E0A3151-00F7-41DD-CE55-3661ADFBC0D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7873A6E-3229-33F7-DC3B-E335BDBF1D16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A8EED6E-04DF-CE36-3C2F-AC6CED417281}"/>
              </a:ext>
            </a:extLst>
          </p:cNvPr>
          <p:cNvGrpSpPr/>
          <p:nvPr/>
        </p:nvGrpSpPr>
        <p:grpSpPr>
          <a:xfrm>
            <a:off x="4590639" y="3972912"/>
            <a:ext cx="1546533" cy="320734"/>
            <a:chOff x="4590639" y="1906536"/>
            <a:chExt cx="1546533" cy="32073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CAAED50-EF98-F519-B07C-1266F63F020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0529AFB-AA75-2498-3353-2EA523E7F64A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C9A081-68D2-B984-8A0E-555F5B75E668}"/>
              </a:ext>
            </a:extLst>
          </p:cNvPr>
          <p:cNvGrpSpPr/>
          <p:nvPr/>
        </p:nvGrpSpPr>
        <p:grpSpPr>
          <a:xfrm>
            <a:off x="4590639" y="4654328"/>
            <a:ext cx="1546533" cy="320734"/>
            <a:chOff x="4590639" y="1906536"/>
            <a:chExt cx="1546533" cy="32073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51D0551-8B01-2B43-5ED1-D7FBDB8BDF02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6829B8C-F02E-AF1A-2AE3-11A7940A32B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EC10960-DE49-FD98-3879-C031C58BD18C}"/>
              </a:ext>
            </a:extLst>
          </p:cNvPr>
          <p:cNvGrpSpPr/>
          <p:nvPr/>
        </p:nvGrpSpPr>
        <p:grpSpPr>
          <a:xfrm>
            <a:off x="4590639" y="6017160"/>
            <a:ext cx="1546533" cy="320734"/>
            <a:chOff x="4590639" y="1906536"/>
            <a:chExt cx="1546533" cy="32073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B11E845-C613-95F9-A26D-C5AB8A8D77E7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71F3429-E238-B2E1-C607-2D9E9CC1867C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D9515B-38DE-E72E-1707-052D9F5637C0}"/>
              </a:ext>
            </a:extLst>
          </p:cNvPr>
          <p:cNvGrpSpPr/>
          <p:nvPr/>
        </p:nvGrpSpPr>
        <p:grpSpPr>
          <a:xfrm>
            <a:off x="4590639" y="5335744"/>
            <a:ext cx="1546533" cy="320734"/>
            <a:chOff x="4590639" y="1906536"/>
            <a:chExt cx="1546533" cy="32073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03D0A4C-9E1A-AE62-D80A-2382B4CA6861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4C92CFB-419F-60B8-2147-2C812835118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A385147-3E3B-4B1F-5CF3-0BFEA8CC7CA9}"/>
              </a:ext>
            </a:extLst>
          </p:cNvPr>
          <p:cNvGrpSpPr/>
          <p:nvPr/>
        </p:nvGrpSpPr>
        <p:grpSpPr>
          <a:xfrm>
            <a:off x="4590639" y="6698576"/>
            <a:ext cx="1546533" cy="320734"/>
            <a:chOff x="4590639" y="1906536"/>
            <a:chExt cx="1546533" cy="32073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BC602B4-6C70-3E7F-BCB4-EA4BBEED237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1BBE3D3-0273-4DEF-0140-05B3991D2BE9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E2201D7-EFDB-293D-7269-514C5699BE37}"/>
              </a:ext>
            </a:extLst>
          </p:cNvPr>
          <p:cNvGrpSpPr/>
          <p:nvPr/>
        </p:nvGrpSpPr>
        <p:grpSpPr>
          <a:xfrm>
            <a:off x="4590639" y="7428238"/>
            <a:ext cx="1546533" cy="320734"/>
            <a:chOff x="4590639" y="1906536"/>
            <a:chExt cx="1546533" cy="32073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B822A1F-76DA-62FA-F9D9-1674206547F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910DE43-0107-5B5A-A7BA-95DE2F11C3C0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D16C81B-F275-08DC-0502-39E6ED4BA11C}"/>
              </a:ext>
            </a:extLst>
          </p:cNvPr>
          <p:cNvGrpSpPr/>
          <p:nvPr/>
        </p:nvGrpSpPr>
        <p:grpSpPr>
          <a:xfrm>
            <a:off x="4590639" y="8061404"/>
            <a:ext cx="1546533" cy="320734"/>
            <a:chOff x="4590639" y="1906536"/>
            <a:chExt cx="1546533" cy="320734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3EA6740-01DE-11A4-9B7B-DBC081C04008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F1C51CE-DA52-1569-BABA-D0463BDE5594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06C9BE4C-9619-E1CE-CE4A-64ECFB06A346}"/>
              </a:ext>
            </a:extLst>
          </p:cNvPr>
          <p:cNvSpPr/>
          <p:nvPr/>
        </p:nvSpPr>
        <p:spPr>
          <a:xfrm>
            <a:off x="237307" y="8734906"/>
            <a:ext cx="6102412" cy="318532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Tick the box to show if the question is closed or open.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3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D96E-D14D-E31E-952E-B1B1EE01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Closed to open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13BED-9306-E166-F9BD-4B8063B3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BCAAE-56F8-73B8-B8D4-D9A5B340A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DF5AB-4A39-8182-8DF5-E664E5F0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0E82CD-D26B-3138-18EB-911E92A3A18E}"/>
              </a:ext>
            </a:extLst>
          </p:cNvPr>
          <p:cNvSpPr txBox="1"/>
          <p:nvPr/>
        </p:nvSpPr>
        <p:spPr>
          <a:xfrm>
            <a:off x="906159" y="1856656"/>
            <a:ext cx="4896544" cy="2677656"/>
          </a:xfrm>
          <a:prstGeom prst="rect">
            <a:avLst/>
          </a:prstGeom>
          <a:solidFill>
            <a:srgbClr val="FAD10C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taken an ESB assessment before?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finished preparing your talk?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What is the name of the book you are going to read from?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memorised your ‘speaking by heart’ piece yet?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Do you understand the difference between open and closed questions?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3E744AE2-8341-B933-56F9-723BA3EB33FE}"/>
              </a:ext>
            </a:extLst>
          </p:cNvPr>
          <p:cNvSpPr/>
          <p:nvPr/>
        </p:nvSpPr>
        <p:spPr>
          <a:xfrm>
            <a:off x="3030395" y="4654897"/>
            <a:ext cx="648072" cy="936104"/>
          </a:xfrm>
          <a:prstGeom prst="downArrow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59508A-AE2A-2E8A-B7A5-0EA1194EE377}"/>
              </a:ext>
            </a:extLst>
          </p:cNvPr>
          <p:cNvSpPr txBox="1"/>
          <p:nvPr/>
        </p:nvSpPr>
        <p:spPr>
          <a:xfrm>
            <a:off x="906159" y="5673080"/>
            <a:ext cx="4896544" cy="3170099"/>
          </a:xfrm>
          <a:prstGeom prst="rect">
            <a:avLst/>
          </a:prstGeom>
          <a:solidFill>
            <a:srgbClr val="C3D720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8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9DCF1-E1F1-080D-7A47-AEF8622F9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Rank the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17A29-5B08-9FD1-4D6F-16A3091E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63870-1A1C-4C42-7F15-EEC8FD23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46900-30D2-D4FF-D54F-696C3A3B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2873E7-B434-77A3-9FF9-5E1E100815EF}"/>
              </a:ext>
            </a:extLst>
          </p:cNvPr>
          <p:cNvSpPr/>
          <p:nvPr/>
        </p:nvSpPr>
        <p:spPr>
          <a:xfrm>
            <a:off x="269310" y="1712640"/>
            <a:ext cx="6040010" cy="2664296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dirty="0"/>
              <a:t>Here are 5 questions that might be asked after this learner has given her talk. </a:t>
            </a:r>
          </a:p>
          <a:p>
            <a:r>
              <a:rPr lang="en-GB" sz="1200" dirty="0"/>
              <a:t>Watch the talk and then rank the questions from most relevant and helpful to least relevant and helpful. </a:t>
            </a:r>
          </a:p>
          <a:p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advice would you give to somebody who wanted to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is your favourite type of shot?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When did you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Can you tell us what it’s like to play competitively?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Why is it so hard to hit the shuttle in a straight line?</a:t>
            </a:r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4A8B42A9-91E6-102F-5166-FD45442DADF1}"/>
              </a:ext>
            </a:extLst>
          </p:cNvPr>
          <p:cNvSpPr/>
          <p:nvPr/>
        </p:nvSpPr>
        <p:spPr>
          <a:xfrm>
            <a:off x="812307" y="5241032"/>
            <a:ext cx="360040" cy="2952328"/>
          </a:xfrm>
          <a:prstGeom prst="upDownArrow">
            <a:avLst/>
          </a:prstGeom>
          <a:solidFill>
            <a:srgbClr val="E7141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AF47DF-EDB7-513F-09FD-82CE9E4CDFA9}"/>
              </a:ext>
            </a:extLst>
          </p:cNvPr>
          <p:cNvSpPr txBox="1"/>
          <p:nvPr/>
        </p:nvSpPr>
        <p:spPr>
          <a:xfrm>
            <a:off x="306971" y="4658185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Most relevant and helpful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57588-B465-2824-DA9D-CA5FDA8EE1AF}"/>
              </a:ext>
            </a:extLst>
          </p:cNvPr>
          <p:cNvSpPr txBox="1"/>
          <p:nvPr/>
        </p:nvSpPr>
        <p:spPr>
          <a:xfrm>
            <a:off x="374100" y="8438488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Least relevant and helpful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66517E-1FD2-47F8-4A75-A174BE678F4F}"/>
              </a:ext>
            </a:extLst>
          </p:cNvPr>
          <p:cNvSpPr/>
          <p:nvPr/>
        </p:nvSpPr>
        <p:spPr>
          <a:xfrm>
            <a:off x="1450060" y="5650357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301D91-7EFB-29C4-5CE0-D9EA42EC788D}"/>
              </a:ext>
            </a:extLst>
          </p:cNvPr>
          <p:cNvSpPr/>
          <p:nvPr/>
        </p:nvSpPr>
        <p:spPr>
          <a:xfrm>
            <a:off x="1465518" y="6132770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59A980-ACA7-6F9D-C28B-D2BAF36BD65B}"/>
              </a:ext>
            </a:extLst>
          </p:cNvPr>
          <p:cNvSpPr/>
          <p:nvPr/>
        </p:nvSpPr>
        <p:spPr>
          <a:xfrm>
            <a:off x="1465518" y="6616386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56563C-7845-6042-D8A0-F6D1BA5250F7}"/>
              </a:ext>
            </a:extLst>
          </p:cNvPr>
          <p:cNvSpPr/>
          <p:nvPr/>
        </p:nvSpPr>
        <p:spPr>
          <a:xfrm>
            <a:off x="1475112" y="7100002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14C854-822F-EB6D-3806-99A69104925B}"/>
              </a:ext>
            </a:extLst>
          </p:cNvPr>
          <p:cNvSpPr/>
          <p:nvPr/>
        </p:nvSpPr>
        <p:spPr>
          <a:xfrm>
            <a:off x="1475112" y="7551558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2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31022" y="2656172"/>
            <a:ext cx="7194262" cy="5365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2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31022" y="2656172"/>
            <a:ext cx="7194262" cy="5365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88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12435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5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31411" cy="527403"/>
          </a:xfrm>
        </p:spPr>
        <p:txBody>
          <a:bodyPr/>
          <a:lstStyle/>
          <a:p>
            <a:r>
              <a:rPr lang="en-US" dirty="0" smtClean="0"/>
              <a:t>ESB-RES-C195 </a:t>
            </a:r>
            <a:endParaRPr lang="en-US" dirty="0"/>
          </a:p>
          <a:p>
            <a:r>
              <a:rPr lang="en-US" dirty="0"/>
              <a:t>L1G2-Speech to Connect-Learner Workbook-Section </a:t>
            </a:r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568624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BFAD8-A9D1-4D71-AEFD-D3606DF6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72306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BBCF-7B6A-49F7-BBAE-6667F296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58E65A1-020C-42AF-A62D-582EA7145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32738"/>
              </p:ext>
            </p:extLst>
          </p:nvPr>
        </p:nvGraphicFramePr>
        <p:xfrm>
          <a:off x="548680" y="2216697"/>
          <a:ext cx="5837832" cy="465674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117752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4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Barriers to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Types of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Parallel storytelling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Facial expression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Positive or negative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Open or closed?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Closed to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6631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Rank the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6852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Questioning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15-16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5974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>
                          <a:solidFill>
                            <a:schemeClr val="tx1"/>
                          </a:solidFill>
                        </a:rPr>
                        <a:t>Self-assessment</a:t>
                      </a:r>
                      <a:endParaRPr lang="en-GB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74470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164118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0D9332-00EE-9FFE-A5A2-4385DD99E3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6"/>
          <a:stretch/>
        </p:blipFill>
        <p:spPr>
          <a:xfrm>
            <a:off x="5071875" y="1084918"/>
            <a:ext cx="1390589" cy="152998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C5A8C-C1D4-987E-838E-A3450BDCA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68C8E-9E0F-DEF2-1B20-41A8985E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A330D5-7686-D4A6-9EC0-EDAE5681F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BC7898-B95C-E29C-72ED-B492EEE2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110" y="1354574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Barriers to Listening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E3AF288-5A5C-1C7F-B9E1-21639B3BB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918490"/>
              </p:ext>
            </p:extLst>
          </p:nvPr>
        </p:nvGraphicFramePr>
        <p:xfrm>
          <a:off x="395534" y="2432720"/>
          <a:ext cx="6129810" cy="655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3270">
                  <a:extLst>
                    <a:ext uri="{9D8B030D-6E8A-4147-A177-3AD203B41FA5}">
                      <a16:colId xmlns:a16="http://schemas.microsoft.com/office/drawing/2014/main" val="190930284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2179150263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125063932"/>
                    </a:ext>
                  </a:extLst>
                </a:gridCol>
              </a:tblGrid>
              <a:tr h="671339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Environment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Personal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Communication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714675"/>
                  </a:ext>
                </a:extLst>
              </a:tr>
              <a:tr h="58813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6379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6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318F-BE0C-0423-DC1C-E0A1740EE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Types of listening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0FE3F-9F28-D827-64A8-EA874C2D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1E26C-32E5-0045-58D7-4C383296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34878-B9B2-573A-3FC3-45EE42F2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226DB-2007-0262-8DBE-A1B1E8AE80EF}"/>
              </a:ext>
            </a:extLst>
          </p:cNvPr>
          <p:cNvSpPr txBox="1"/>
          <p:nvPr/>
        </p:nvSpPr>
        <p:spPr>
          <a:xfrm>
            <a:off x="561559" y="19352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One 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73FCA3-1410-88BB-962F-819543F71FA9}"/>
              </a:ext>
            </a:extLst>
          </p:cNvPr>
          <p:cNvSpPr txBox="1"/>
          <p:nvPr/>
        </p:nvSpPr>
        <p:spPr>
          <a:xfrm>
            <a:off x="561559" y="565306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Two 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E5892-B76C-46A7-8236-1CA9FE6AA01E}"/>
              </a:ext>
            </a:extLst>
          </p:cNvPr>
          <p:cNvSpPr txBox="1"/>
          <p:nvPr/>
        </p:nvSpPr>
        <p:spPr>
          <a:xfrm>
            <a:off x="3788333" y="1932272"/>
            <a:ext cx="142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Active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854B4B-EFC8-CCBB-4E16-AAB3613BE77D}"/>
              </a:ext>
            </a:extLst>
          </p:cNvPr>
          <p:cNvSpPr txBox="1"/>
          <p:nvPr/>
        </p:nvSpPr>
        <p:spPr>
          <a:xfrm>
            <a:off x="3827538" y="5642900"/>
            <a:ext cx="134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Passive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5E0516-4E63-05E1-A65C-0DD13D0C9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311" y="1993677"/>
            <a:ext cx="1098159" cy="102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9BD22-EF76-874D-D886-3AD92C35F3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7" t="7795" r="8812" b="6562"/>
          <a:stretch/>
        </p:blipFill>
        <p:spPr>
          <a:xfrm>
            <a:off x="1918100" y="5642900"/>
            <a:ext cx="1038745" cy="1019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B2ABD6-A1C9-026A-E9A2-B6292FF1F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461" y="1932272"/>
            <a:ext cx="1347564" cy="9325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36884F-00BA-A3C6-C629-F4B0DAC7C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218" y="5714466"/>
            <a:ext cx="822505" cy="9478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004A02-C30B-4867-9982-9B6F6DDC1AFD}"/>
              </a:ext>
            </a:extLst>
          </p:cNvPr>
          <p:cNvSpPr/>
          <p:nvPr/>
        </p:nvSpPr>
        <p:spPr>
          <a:xfrm>
            <a:off x="50336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3BBE54-30D8-21E2-163D-BF66B4D99305}"/>
              </a:ext>
            </a:extLst>
          </p:cNvPr>
          <p:cNvSpPr/>
          <p:nvPr/>
        </p:nvSpPr>
        <p:spPr>
          <a:xfrm>
            <a:off x="50897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5F31BB-94C6-4E4F-316C-CA116DBE0B16}"/>
              </a:ext>
            </a:extLst>
          </p:cNvPr>
          <p:cNvSpPr/>
          <p:nvPr/>
        </p:nvSpPr>
        <p:spPr>
          <a:xfrm>
            <a:off x="373811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E4C8B5-D090-74CA-D57C-FBB60948E6C0}"/>
              </a:ext>
            </a:extLst>
          </p:cNvPr>
          <p:cNvSpPr/>
          <p:nvPr/>
        </p:nvSpPr>
        <p:spPr>
          <a:xfrm>
            <a:off x="374372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D611A-06F9-9DFC-03B5-73AC665C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784" y="1424608"/>
            <a:ext cx="5915025" cy="648072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Parallel storytelling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F4E3F-C844-A43A-D821-E40EEF11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5E635-9FC2-447A-5DCD-E62BB1969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16CF8-2BC7-039D-290F-2631691C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99454-7CA8-7C59-F389-F2BED9EAD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184" y="1208584"/>
            <a:ext cx="1343025" cy="1352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E7A005-59A9-C680-7524-30550D29C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000" y="1290642"/>
            <a:ext cx="904875" cy="1238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548B46-3844-2764-947C-97B6EB270D3C}"/>
              </a:ext>
            </a:extLst>
          </p:cNvPr>
          <p:cNvSpPr txBox="1"/>
          <p:nvPr/>
        </p:nvSpPr>
        <p:spPr>
          <a:xfrm>
            <a:off x="423969" y="3541813"/>
            <a:ext cx="6010061" cy="3613746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"During the activity, I noticed that I had to listen carefully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way this activity improved my active listening skills is by..."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learned that when I actively listen, I can..."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found it challenging to actively listen when..."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realised that to contribute effectively to the story, I needed to pay attention to..."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"This activity made me more aware of the importance of..."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could tell that my active listening skills improved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discovered that when I actively listened to my groupmates, the story..."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thing I've started doing better after this activity is..."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"The most significant change in my active listening skills was..."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C97905-366F-D630-E748-59DD21C5CFB0}"/>
              </a:ext>
            </a:extLst>
          </p:cNvPr>
          <p:cNvSpPr txBox="1"/>
          <p:nvPr/>
        </p:nvSpPr>
        <p:spPr>
          <a:xfrm>
            <a:off x="410547" y="2805448"/>
            <a:ext cx="6053234" cy="523220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sentence stems to get you started: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5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1"/>
            <a:ext cx="5915025" cy="720080"/>
          </a:xfrm>
        </p:spPr>
        <p:txBody>
          <a:bodyPr/>
          <a:lstStyle/>
          <a:p>
            <a:r>
              <a:rPr lang="en-GB" b="1" i="1" dirty="0"/>
              <a:t>Listening skills bingo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8DB0C8-C2B4-8732-4DAF-3D1DCF71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038AC-40CF-CC2B-E976-2A0501C85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664" y="1167939"/>
            <a:ext cx="980280" cy="89816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D71054E-DADF-4115-537A-8BCB38D77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566619"/>
              </p:ext>
            </p:extLst>
          </p:nvPr>
        </p:nvGraphicFramePr>
        <p:xfrm>
          <a:off x="270461" y="2144688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Share a personal 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Ask questions about the topic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0BC03D4-F78F-6664-8194-ECF920118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5731"/>
              </p:ext>
            </p:extLst>
          </p:nvPr>
        </p:nvGraphicFramePr>
        <p:xfrm>
          <a:off x="270461" y="354897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Repeat what the other person has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follow-up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Summarise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BFE544-1154-25BC-74CF-0F808A573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067763"/>
              </p:ext>
            </p:extLst>
          </p:nvPr>
        </p:nvGraphicFramePr>
        <p:xfrm>
          <a:off x="287265" y="495300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Show empathy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Mirroring the other person’s body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604D468-F91B-DDAC-61DE-EC4B7EA58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718837"/>
              </p:ext>
            </p:extLst>
          </p:nvPr>
        </p:nvGraphicFramePr>
        <p:xfrm>
          <a:off x="289933" y="635703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clarifying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Allow other person to speak without interruption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encouragement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8A1E06B-40E9-E21C-D1BB-9E79D5B3D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504274"/>
              </p:ext>
            </p:extLst>
          </p:nvPr>
        </p:nvGraphicFramePr>
        <p:xfrm>
          <a:off x="287265" y="776106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1080115"/>
          </a:xfrm>
        </p:spPr>
        <p:txBody>
          <a:bodyPr/>
          <a:lstStyle/>
          <a:p>
            <a:r>
              <a:rPr lang="en-GB" b="1" i="1" dirty="0"/>
              <a:t>Listening skills bingo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8DB0C8-C2B4-8732-4DAF-3D1DCF71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ESB-RES-C195 </a:t>
            </a:r>
          </a:p>
          <a:p>
            <a:r>
              <a:rPr lang="en-US" dirty="0"/>
              <a:t>L1G2-Speech to Connect-Learner Workbook-Section 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038AC-40CF-CC2B-E976-2A0501C85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875" y="1239237"/>
            <a:ext cx="1819275" cy="1666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570AEF-FCB5-BA05-265B-2FD17EA4237E}"/>
              </a:ext>
            </a:extLst>
          </p:cNvPr>
          <p:cNvSpPr txBox="1"/>
          <p:nvPr/>
        </p:nvSpPr>
        <p:spPr>
          <a:xfrm>
            <a:off x="402382" y="3120963"/>
            <a:ext cx="5935287" cy="4878259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actively listening to others during the game make you feel?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find any of the tasks on your Bingo card more challenging than others? If so, which ones and why?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 specific moment during the game when you actively listened to someone? What was the situation, and how did you respond?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notice any improvements in your listening skills as the game progressed? If so, what changed?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Were there any moments when you realised you could have listened more effectively? What could you have done differently?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you feel when others actively listened to you? Did it impact your communication and storytelling?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any instances when someone's non-verbal cues, like nodding or eye contact, helped you understand that they were listening?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What was the most interesting or surprising thing you learned from someone else's story or conversation during the game?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the game highlight the importance of asking questions or seeking clarification when you didn't fully understand something?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might you apply what you've learned about active listening from this game in your everyday interactions with friends, family, or in school?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74E10A-662A-BA52-2F28-166D5BD9C1A0}"/>
              </a:ext>
            </a:extLst>
          </p:cNvPr>
          <p:cNvSpPr txBox="1"/>
          <p:nvPr/>
        </p:nvSpPr>
        <p:spPr>
          <a:xfrm>
            <a:off x="402383" y="2195728"/>
            <a:ext cx="4411492" cy="738664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questions to guide your discussion. Alternatively, reflect on your own.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4625" y="9129464"/>
            <a:ext cx="486743" cy="5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601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279BF7-4B92-44D4-B3DC-8DB7AE5066D3}">
  <ds:schemaRefs>
    <ds:schemaRef ds:uri="010c06fb-adfb-4972-b43b-36d810ddac6c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e08f774-c844-414b-8174-1931542ea424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149B09-26BD-4CA0-B93B-D8119DC94959}"/>
</file>

<file path=customXml/itemProps3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6130</TotalTime>
  <Words>1390</Words>
  <Application>Microsoft Office PowerPoint</Application>
  <PresentationFormat>A4 Paper (210x297 mm)</PresentationFormat>
  <Paragraphs>257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Barriers to Listening</vt:lpstr>
      <vt:lpstr>Types of listening</vt:lpstr>
      <vt:lpstr>Parallel storytelling Reflection</vt:lpstr>
      <vt:lpstr>Listening skills bingo</vt:lpstr>
      <vt:lpstr>Listening skills bingo Reflection</vt:lpstr>
      <vt:lpstr>Facial expressions</vt:lpstr>
      <vt:lpstr>PowerPoint Presentation</vt:lpstr>
      <vt:lpstr>Closed or open?</vt:lpstr>
      <vt:lpstr>Closed to open</vt:lpstr>
      <vt:lpstr>Rank the questions</vt:lpstr>
      <vt:lpstr>Questioning grid</vt:lpstr>
      <vt:lpstr>Questioning grid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325</cp:revision>
  <cp:lastPrinted>2023-04-05T09:45:17Z</cp:lastPrinted>
  <dcterms:created xsi:type="dcterms:W3CDTF">2014-08-12T18:49:29Z</dcterms:created>
  <dcterms:modified xsi:type="dcterms:W3CDTF">2024-01-30T16:05:56Z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